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438" r:id="rId5"/>
    <p:sldId id="447" r:id="rId6"/>
    <p:sldId id="456" r:id="rId7"/>
    <p:sldId id="445" r:id="rId8"/>
    <p:sldId id="440" r:id="rId9"/>
    <p:sldId id="446" r:id="rId10"/>
    <p:sldId id="450" r:id="rId11"/>
    <p:sldId id="451" r:id="rId12"/>
    <p:sldId id="428" r:id="rId13"/>
    <p:sldId id="441" r:id="rId14"/>
    <p:sldId id="461" r:id="rId15"/>
    <p:sldId id="458" r:id="rId16"/>
    <p:sldId id="466" r:id="rId17"/>
    <p:sldId id="460" r:id="rId18"/>
    <p:sldId id="457" r:id="rId19"/>
    <p:sldId id="452" r:id="rId20"/>
    <p:sldId id="444" r:id="rId21"/>
    <p:sldId id="464" r:id="rId22"/>
    <p:sldId id="465" r:id="rId23"/>
    <p:sldId id="442" r:id="rId24"/>
    <p:sldId id="443" r:id="rId25"/>
    <p:sldId id="467" r:id="rId26"/>
    <p:sldId id="454" r:id="rId27"/>
    <p:sldId id="455" r:id="rId28"/>
    <p:sldId id="453" r:id="rId29"/>
    <p:sldId id="399" r:id="rId30"/>
    <p:sldId id="463" r:id="rId31"/>
    <p:sldId id="448" r:id="rId32"/>
    <p:sldId id="459" r:id="rId33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AE28D-26D8-44D2-A08C-1D9BDD145BF2}">
          <p14:sldIdLst>
            <p14:sldId id="438"/>
            <p14:sldId id="447"/>
            <p14:sldId id="456"/>
            <p14:sldId id="445"/>
            <p14:sldId id="440"/>
            <p14:sldId id="446"/>
            <p14:sldId id="450"/>
            <p14:sldId id="451"/>
            <p14:sldId id="428"/>
            <p14:sldId id="441"/>
            <p14:sldId id="461"/>
            <p14:sldId id="458"/>
            <p14:sldId id="466"/>
            <p14:sldId id="460"/>
            <p14:sldId id="457"/>
            <p14:sldId id="452"/>
            <p14:sldId id="444"/>
            <p14:sldId id="464"/>
            <p14:sldId id="465"/>
            <p14:sldId id="442"/>
            <p14:sldId id="443"/>
            <p14:sldId id="467"/>
            <p14:sldId id="454"/>
            <p14:sldId id="455"/>
            <p14:sldId id="453"/>
            <p14:sldId id="399"/>
            <p14:sldId id="463"/>
            <p14:sldId id="448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FF"/>
    <a:srgbClr val="7A67F8"/>
    <a:srgbClr val="67E5AD"/>
    <a:srgbClr val="F85977"/>
    <a:srgbClr val="1C1B20"/>
    <a:srgbClr val="242424"/>
    <a:srgbClr val="F55B79"/>
    <a:srgbClr val="E3E0F3"/>
    <a:srgbClr val="2EB87A"/>
    <a:srgbClr val="249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DAC1A-5A89-4025-B30F-03AB6049FC01}" v="16" dt="2019-05-28T06:44:14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70365" autoAdjust="0"/>
  </p:normalViewPr>
  <p:slideViewPr>
    <p:cSldViewPr snapToGrid="0">
      <p:cViewPr varScale="1">
        <p:scale>
          <a:sx n="75" d="100"/>
          <a:sy n="75" d="100"/>
        </p:scale>
        <p:origin x="66" y="1950"/>
      </p:cViewPr>
      <p:guideLst>
        <p:guide pos="393"/>
        <p:guide orient="horz" pos="323"/>
        <p:guide pos="7287"/>
        <p:guide orient="horz" pos="1071"/>
        <p:guide orient="horz" pos="1752"/>
        <p:guide orient="horz" pos="2183"/>
        <p:guide orient="horz" pos="3022"/>
        <p:guide pos="6788"/>
        <p:guide orient="horz" pos="2546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Zikmund" userId="ee3c687ee35d6263" providerId="LiveId" clId="{8AEDAC1A-5A89-4025-B30F-03AB6049FC01}"/>
    <pc:docChg chg="undo redo custSel mod addSld delSld modSld sldOrd modSection">
      <pc:chgData name="Martin Zikmund" userId="ee3c687ee35d6263" providerId="LiveId" clId="{8AEDAC1A-5A89-4025-B30F-03AB6049FC01}" dt="2019-05-28T06:45:03.748" v="2283" actId="1076"/>
      <pc:docMkLst>
        <pc:docMk/>
      </pc:docMkLst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758886514" sldId="399"/>
        </pc:sldMkLst>
      </pc:sldChg>
      <pc:sldChg chg="addSp delSp modSp mod modTransition setBg">
        <pc:chgData name="Martin Zikmund" userId="ee3c687ee35d6263" providerId="LiveId" clId="{8AEDAC1A-5A89-4025-B30F-03AB6049FC01}" dt="2019-05-28T06:34:44.807" v="2231" actId="20577"/>
        <pc:sldMkLst>
          <pc:docMk/>
          <pc:sldMk cId="2223587703" sldId="428"/>
        </pc:sldMkLst>
        <pc:spChg chg="mod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2" creationId="{67AB1360-BBEB-408E-8F9B-EA0CD91EA892}"/>
          </ac:spMkLst>
        </pc:spChg>
        <pc:spChg chg="mod ord">
          <ac:chgData name="Martin Zikmund" userId="ee3c687ee35d6263" providerId="LiveId" clId="{8AEDAC1A-5A89-4025-B30F-03AB6049FC01}" dt="2019-05-28T06:34:44.807" v="2231" actId="20577"/>
          <ac:spMkLst>
            <pc:docMk/>
            <pc:sldMk cId="2223587703" sldId="428"/>
            <ac:spMk id="3" creationId="{15E705AB-6544-4859-B5EB-DBBE535AA737}"/>
          </ac:spMkLst>
        </pc:spChg>
        <pc:spChg chg="mod ord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4" creationId="{27C85110-32E3-48BE-ABB0-3076B356593F}"/>
          </ac:spMkLst>
        </pc:spChg>
        <pc:spChg chg="add del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71" creationId="{CB67C462-E59B-4144-AD18-57E43BA648EC}"/>
          </ac:spMkLst>
        </pc:spChg>
        <pc:spChg chg="add del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73" creationId="{4D13A3DE-C04A-4777-9292-EA421D1EDE94}"/>
          </ac:spMkLst>
        </pc:spChg>
        <pc:spChg chg="add del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75" creationId="{3E2B7BAB-D8D8-407E-ABF9-562FE089E775}"/>
          </ac:spMkLst>
        </pc:spChg>
        <pc:spChg chg="add del">
          <ac:chgData name="Martin Zikmund" userId="ee3c687ee35d6263" providerId="LiveId" clId="{8AEDAC1A-5A89-4025-B30F-03AB6049FC01}" dt="2019-05-22T10:57:06.522" v="830" actId="26606"/>
          <ac:spMkLst>
            <pc:docMk/>
            <pc:sldMk cId="2223587703" sldId="428"/>
            <ac:spMk id="77" creationId="{013887E5-9D8F-4B85-A11D-8760ADB78E31}"/>
          </ac:spMkLst>
        </pc:spChg>
        <pc:grpChg chg="add del">
          <ac:chgData name="Martin Zikmund" userId="ee3c687ee35d6263" providerId="LiveId" clId="{8AEDAC1A-5A89-4025-B30F-03AB6049FC01}" dt="2019-05-22T10:57:06.522" v="830" actId="26606"/>
          <ac:grpSpMkLst>
            <pc:docMk/>
            <pc:sldMk cId="2223587703" sldId="428"/>
            <ac:grpSpMk id="79" creationId="{515B5366-9EA9-49E4-858D-1BBBA301D3C2}"/>
          </ac:grpSpMkLst>
        </pc:grpChg>
        <pc:picChg chg="add del mod">
          <ac:chgData name="Martin Zikmund" userId="ee3c687ee35d6263" providerId="LiveId" clId="{8AEDAC1A-5A89-4025-B30F-03AB6049FC01}" dt="2019-05-22T10:57:08.253" v="831" actId="478"/>
          <ac:picMkLst>
            <pc:docMk/>
            <pc:sldMk cId="2223587703" sldId="428"/>
            <ac:picMk id="6" creationId="{60F01CBA-C11D-43BA-AF20-A45C5C02F3B5}"/>
          </ac:picMkLst>
        </pc:picChg>
        <pc:picChg chg="add mod">
          <ac:chgData name="Martin Zikmund" userId="ee3c687ee35d6263" providerId="LiveId" clId="{8AEDAC1A-5A89-4025-B30F-03AB6049FC01}" dt="2019-05-22T10:58:38.251" v="845" actId="14100"/>
          <ac:picMkLst>
            <pc:docMk/>
            <pc:sldMk cId="2223587703" sldId="428"/>
            <ac:picMk id="1026" creationId="{2A9D6695-0E06-4C4D-A3DA-07D677F36E7E}"/>
          </ac:picMkLst>
        </pc:picChg>
      </pc:sldChg>
      <pc:sldChg chg="addSp delSp modSp modTransition modAnim">
        <pc:chgData name="Martin Zikmund" userId="ee3c687ee35d6263" providerId="LiveId" clId="{8AEDAC1A-5A89-4025-B30F-03AB6049FC01}" dt="2019-05-27T17:12:58.989" v="2203"/>
        <pc:sldMkLst>
          <pc:docMk/>
          <pc:sldMk cId="3498350382" sldId="438"/>
        </pc:sldMkLst>
        <pc:spChg chg="del mod">
          <ac:chgData name="Martin Zikmund" userId="ee3c687ee35d6263" providerId="LiveId" clId="{8AEDAC1A-5A89-4025-B30F-03AB6049FC01}" dt="2019-05-21T19:48:03.253" v="3" actId="478"/>
          <ac:spMkLst>
            <pc:docMk/>
            <pc:sldMk cId="3498350382" sldId="438"/>
            <ac:spMk id="2" creationId="{8ABDB134-4994-4D46-98CD-B81D0B10168C}"/>
          </ac:spMkLst>
        </pc:spChg>
        <pc:spChg chg="add del mod">
          <ac:chgData name="Martin Zikmund" userId="ee3c687ee35d6263" providerId="LiveId" clId="{8AEDAC1A-5A89-4025-B30F-03AB6049FC01}" dt="2019-05-21T19:48:11.585" v="4"/>
          <ac:spMkLst>
            <pc:docMk/>
            <pc:sldMk cId="3498350382" sldId="438"/>
            <ac:spMk id="9" creationId="{52FAF781-7D43-4E9C-B8E5-4D22AF4142F1}"/>
          </ac:spMkLst>
        </pc:spChg>
        <pc:spChg chg="add mod">
          <ac:chgData name="Martin Zikmund" userId="ee3c687ee35d6263" providerId="LiveId" clId="{8AEDAC1A-5A89-4025-B30F-03AB6049FC01}" dt="2019-05-21T19:48:30.133" v="55" actId="14100"/>
          <ac:spMkLst>
            <pc:docMk/>
            <pc:sldMk cId="3498350382" sldId="438"/>
            <ac:spMk id="11" creationId="{47D9F41D-AFC6-479C-9601-BCD8D3C3D9B5}"/>
          </ac:spMkLst>
        </pc:spChg>
        <pc:spChg chg="add mod">
          <ac:chgData name="Martin Zikmund" userId="ee3c687ee35d6263" providerId="LiveId" clId="{8AEDAC1A-5A89-4025-B30F-03AB6049FC01}" dt="2019-05-21T19:48:36.964" v="70" actId="207"/>
          <ac:spMkLst>
            <pc:docMk/>
            <pc:sldMk cId="3498350382" sldId="438"/>
            <ac:spMk id="15" creationId="{5A17F97D-39CB-44DF-8D8A-0B90E01837B7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27" creationId="{FD16ACD5-D4D1-4A35-9ABE-84E7F039700E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28" creationId="{CECF7DBE-1D70-43E3-9648-59350B05E1E3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29" creationId="{A4A60733-ADE6-4D85-9A9D-E7C90933039C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30" creationId="{A847E0A5-FA44-410D-994D-1826DA8503D5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31" creationId="{97315FF5-E053-4D5B-8EA7-604BA2E81719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32" creationId="{740F5ACD-C3D7-46D0-AD94-27E06268D5FA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33" creationId="{0DAA8015-D6FA-4F2E-B1D7-B1B9A03463E2}"/>
          </ac:spMkLst>
        </pc:spChg>
        <pc:spChg chg="del">
          <ac:chgData name="Martin Zikmund" userId="ee3c687ee35d6263" providerId="LiveId" clId="{8AEDAC1A-5A89-4025-B30F-03AB6049FC01}" dt="2019-05-21T19:48:00.577" v="1" actId="478"/>
          <ac:spMkLst>
            <pc:docMk/>
            <pc:sldMk cId="3498350382" sldId="438"/>
            <ac:spMk id="34" creationId="{50B271D5-66F3-4C0E-9290-9FEEC34E6C8C}"/>
          </ac:spMkLst>
        </pc:spChg>
        <pc:grpChg chg="del">
          <ac:chgData name="Martin Zikmund" userId="ee3c687ee35d6263" providerId="LiveId" clId="{8AEDAC1A-5A89-4025-B30F-03AB6049FC01}" dt="2019-05-21T19:48:00.577" v="1" actId="478"/>
          <ac:grpSpMkLst>
            <pc:docMk/>
            <pc:sldMk cId="3498350382" sldId="438"/>
            <ac:grpSpMk id="10" creationId="{5DB10B79-DE9B-407B-80F4-60024ED2F84D}"/>
          </ac:grpSpMkLst>
        </pc:grpChg>
        <pc:grpChg chg="del">
          <ac:chgData name="Martin Zikmund" userId="ee3c687ee35d6263" providerId="LiveId" clId="{8AEDAC1A-5A89-4025-B30F-03AB6049FC01}" dt="2019-05-21T19:48:00.577" v="1" actId="478"/>
          <ac:grpSpMkLst>
            <pc:docMk/>
            <pc:sldMk cId="3498350382" sldId="438"/>
            <ac:grpSpMk id="12" creationId="{FA112487-9A7A-4882-A8A3-8D6E7A244137}"/>
          </ac:grpSpMkLst>
        </pc:grpChg>
        <pc:grpChg chg="del">
          <ac:chgData name="Martin Zikmund" userId="ee3c687ee35d6263" providerId="LiveId" clId="{8AEDAC1A-5A89-4025-B30F-03AB6049FC01}" dt="2019-05-21T19:48:00.577" v="1" actId="478"/>
          <ac:grpSpMkLst>
            <pc:docMk/>
            <pc:sldMk cId="3498350382" sldId="438"/>
            <ac:grpSpMk id="22" creationId="{463336C8-FB22-463E-81B2-75B32403330D}"/>
          </ac:grpSpMkLst>
        </pc:grpChg>
        <pc:picChg chg="add del mod">
          <ac:chgData name="Martin Zikmund" userId="ee3c687ee35d6263" providerId="LiveId" clId="{8AEDAC1A-5A89-4025-B30F-03AB6049FC01}" dt="2019-05-27T17:10:50.417" v="2201"/>
          <ac:picMkLst>
            <pc:docMk/>
            <pc:sldMk cId="3498350382" sldId="438"/>
            <ac:picMk id="2" creationId="{DC45B552-4888-4208-A658-9093C7E3DE75}"/>
          </ac:picMkLst>
        </pc:picChg>
        <pc:picChg chg="add del mod">
          <ac:chgData name="Martin Zikmund" userId="ee3c687ee35d6263" providerId="LiveId" clId="{8AEDAC1A-5A89-4025-B30F-03AB6049FC01}" dt="2019-05-27T17:12:58.989" v="2203"/>
          <ac:picMkLst>
            <pc:docMk/>
            <pc:sldMk cId="3498350382" sldId="438"/>
            <ac:picMk id="3" creationId="{37930C97-8153-4D90-9154-A29266BB4B19}"/>
          </ac:picMkLst>
        </pc:picChg>
        <pc:picChg chg="del">
          <ac:chgData name="Martin Zikmund" userId="ee3c687ee35d6263" providerId="LiveId" clId="{8AEDAC1A-5A89-4025-B30F-03AB6049FC01}" dt="2019-05-21T19:48:00.577" v="1" actId="478"/>
          <ac:picMkLst>
            <pc:docMk/>
            <pc:sldMk cId="3498350382" sldId="438"/>
            <ac:picMk id="5" creationId="{F22E3E02-7DB8-42C8-9263-F2E339EF33E3}"/>
          </ac:picMkLst>
        </pc:picChg>
        <pc:picChg chg="del">
          <ac:chgData name="Martin Zikmund" userId="ee3c687ee35d6263" providerId="LiveId" clId="{8AEDAC1A-5A89-4025-B30F-03AB6049FC01}" dt="2019-05-21T19:48:00.577" v="1" actId="478"/>
          <ac:picMkLst>
            <pc:docMk/>
            <pc:sldMk cId="3498350382" sldId="438"/>
            <ac:picMk id="7" creationId="{479906BA-EA83-4921-BD9D-2352851E7347}"/>
          </ac:picMkLst>
        </pc:picChg>
        <pc:picChg chg="del">
          <ac:chgData name="Martin Zikmund" userId="ee3c687ee35d6263" providerId="LiveId" clId="{8AEDAC1A-5A89-4025-B30F-03AB6049FC01}" dt="2019-05-21T19:48:00.577" v="1" actId="478"/>
          <ac:picMkLst>
            <pc:docMk/>
            <pc:sldMk cId="3498350382" sldId="438"/>
            <ac:picMk id="1032" creationId="{1331C360-125A-4285-91F1-0037F7271A90}"/>
          </ac:picMkLst>
        </pc:picChg>
        <pc:picChg chg="del">
          <ac:chgData name="Martin Zikmund" userId="ee3c687ee35d6263" providerId="LiveId" clId="{8AEDAC1A-5A89-4025-B30F-03AB6049FC01}" dt="2019-05-21T19:48:00.577" v="1" actId="478"/>
          <ac:picMkLst>
            <pc:docMk/>
            <pc:sldMk cId="3498350382" sldId="438"/>
            <ac:picMk id="1034" creationId="{C60B8DF6-AC02-41BE-9EDD-F23902564394}"/>
          </ac:picMkLst>
        </pc:picChg>
        <pc:picChg chg="del">
          <ac:chgData name="Martin Zikmund" userId="ee3c687ee35d6263" providerId="LiveId" clId="{8AEDAC1A-5A89-4025-B30F-03AB6049FC01}" dt="2019-05-21T19:48:00.577" v="1" actId="478"/>
          <ac:picMkLst>
            <pc:docMk/>
            <pc:sldMk cId="3498350382" sldId="438"/>
            <ac:picMk id="1038" creationId="{6BE480B4-1D28-4B78-AFB6-D70CD043A9A8}"/>
          </ac:picMkLst>
        </pc:picChg>
        <pc:cxnChg chg="del">
          <ac:chgData name="Martin Zikmund" userId="ee3c687ee35d6263" providerId="LiveId" clId="{8AEDAC1A-5A89-4025-B30F-03AB6049FC01}" dt="2019-05-21T19:48:00.577" v="1" actId="478"/>
          <ac:cxnSpMkLst>
            <pc:docMk/>
            <pc:sldMk cId="3498350382" sldId="438"/>
            <ac:cxnSpMk id="35" creationId="{B5CCEAFC-AA73-4131-8267-A75BA019FA89}"/>
          </ac:cxnSpMkLst>
        </pc:cxnChg>
        <pc:cxnChg chg="del">
          <ac:chgData name="Martin Zikmund" userId="ee3c687ee35d6263" providerId="LiveId" clId="{8AEDAC1A-5A89-4025-B30F-03AB6049FC01}" dt="2019-05-21T19:48:00.577" v="1" actId="478"/>
          <ac:cxnSpMkLst>
            <pc:docMk/>
            <pc:sldMk cId="3498350382" sldId="438"/>
            <ac:cxnSpMk id="38" creationId="{F522D568-DB2A-4886-A844-25EBD050E391}"/>
          </ac:cxnSpMkLst>
        </pc:cxnChg>
        <pc:cxnChg chg="del">
          <ac:chgData name="Martin Zikmund" userId="ee3c687ee35d6263" providerId="LiveId" clId="{8AEDAC1A-5A89-4025-B30F-03AB6049FC01}" dt="2019-05-21T19:48:00.577" v="1" actId="478"/>
          <ac:cxnSpMkLst>
            <pc:docMk/>
            <pc:sldMk cId="3498350382" sldId="438"/>
            <ac:cxnSpMk id="41" creationId="{D18A5636-DA71-4E06-989F-0ED332BD8A3E}"/>
          </ac:cxnSpMkLst>
        </pc:cxnChg>
        <pc:cxnChg chg="del">
          <ac:chgData name="Martin Zikmund" userId="ee3c687ee35d6263" providerId="LiveId" clId="{8AEDAC1A-5A89-4025-B30F-03AB6049FC01}" dt="2019-05-21T19:48:00.577" v="1" actId="478"/>
          <ac:cxnSpMkLst>
            <pc:docMk/>
            <pc:sldMk cId="3498350382" sldId="438"/>
            <ac:cxnSpMk id="44" creationId="{85538A54-8CB7-4B98-B953-DBCBFD596DA3}"/>
          </ac:cxnSpMkLst>
        </pc:cxnChg>
      </pc:sldChg>
      <pc:sldChg chg="ord modTransition">
        <pc:chgData name="Martin Zikmund" userId="ee3c687ee35d6263" providerId="LiveId" clId="{8AEDAC1A-5A89-4025-B30F-03AB6049FC01}" dt="2019-05-27T17:12:58.989" v="2203"/>
        <pc:sldMkLst>
          <pc:docMk/>
          <pc:sldMk cId="4280552683" sldId="440"/>
        </pc:sldMkLst>
      </pc:sldChg>
      <pc:sldChg chg="modSp modTransition">
        <pc:chgData name="Martin Zikmund" userId="ee3c687ee35d6263" providerId="LiveId" clId="{8AEDAC1A-5A89-4025-B30F-03AB6049FC01}" dt="2019-05-27T17:12:58.989" v="2203"/>
        <pc:sldMkLst>
          <pc:docMk/>
          <pc:sldMk cId="2588310461" sldId="441"/>
        </pc:sldMkLst>
        <pc:spChg chg="mod">
          <ac:chgData name="Martin Zikmund" userId="ee3c687ee35d6263" providerId="LiveId" clId="{8AEDAC1A-5A89-4025-B30F-03AB6049FC01}" dt="2019-05-22T13:41:23.820" v="1125" actId="14100"/>
          <ac:spMkLst>
            <pc:docMk/>
            <pc:sldMk cId="2588310461" sldId="441"/>
            <ac:spMk id="45" creationId="{72F7023A-2975-427A-92EB-20C3A925F993}"/>
          </ac:spMkLst>
        </pc:spChg>
        <pc:spChg chg="mod">
          <ac:chgData name="Martin Zikmund" userId="ee3c687ee35d6263" providerId="LiveId" clId="{8AEDAC1A-5A89-4025-B30F-03AB6049FC01}" dt="2019-05-22T06:59:58.670" v="446" actId="20577"/>
          <ac:spMkLst>
            <pc:docMk/>
            <pc:sldMk cId="2588310461" sldId="441"/>
            <ac:spMk id="48" creationId="{422F2D3B-73A2-4AD3-99FE-C0E888DFAE94}"/>
          </ac:spMkLst>
        </pc:spChg>
        <pc:spChg chg="mod">
          <ac:chgData name="Martin Zikmund" userId="ee3c687ee35d6263" providerId="LiveId" clId="{8AEDAC1A-5A89-4025-B30F-03AB6049FC01}" dt="2019-05-22T13:41:47.888" v="1131" actId="14100"/>
          <ac:spMkLst>
            <pc:docMk/>
            <pc:sldMk cId="2588310461" sldId="441"/>
            <ac:spMk id="51" creationId="{D353150F-1F0C-452F-A8B2-9EDBBAA971C8}"/>
          </ac:spMkLst>
        </pc:spChg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139421725" sldId="442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680840328" sldId="443"/>
        </pc:sldMkLst>
      </pc:sldChg>
      <pc:sldChg chg="modSp modTransition">
        <pc:chgData name="Martin Zikmund" userId="ee3c687ee35d6263" providerId="LiveId" clId="{8AEDAC1A-5A89-4025-B30F-03AB6049FC01}" dt="2019-05-27T17:12:58.989" v="2203"/>
        <pc:sldMkLst>
          <pc:docMk/>
          <pc:sldMk cId="2462632462" sldId="444"/>
        </pc:sldMkLst>
        <pc:spChg chg="mod">
          <ac:chgData name="Martin Zikmund" userId="ee3c687ee35d6263" providerId="LiveId" clId="{8AEDAC1A-5A89-4025-B30F-03AB6049FC01}" dt="2019-05-22T07:01:10.475" v="481" actId="20577"/>
          <ac:spMkLst>
            <pc:docMk/>
            <pc:sldMk cId="2462632462" sldId="444"/>
            <ac:spMk id="6" creationId="{A8BC48AA-4947-44B4-B066-19551BA3868B}"/>
          </ac:spMkLst>
        </pc:spChg>
      </pc:sldChg>
      <pc:sldChg chg="addSp delSp modSp add modTransition modAnim">
        <pc:chgData name="Martin Zikmund" userId="ee3c687ee35d6263" providerId="LiveId" clId="{8AEDAC1A-5A89-4025-B30F-03AB6049FC01}" dt="2019-05-27T17:12:58.989" v="2203"/>
        <pc:sldMkLst>
          <pc:docMk/>
          <pc:sldMk cId="3362166239" sldId="445"/>
        </pc:sldMkLst>
        <pc:picChg chg="add del mod">
          <ac:chgData name="Martin Zikmund" userId="ee3c687ee35d6263" providerId="LiveId" clId="{8AEDAC1A-5A89-4025-B30F-03AB6049FC01}" dt="2019-05-27T17:10:50.417" v="2201"/>
          <ac:picMkLst>
            <pc:docMk/>
            <pc:sldMk cId="3362166239" sldId="445"/>
            <ac:picMk id="3" creationId="{7E669A22-34EC-4318-9AEF-25F8422F2424}"/>
          </ac:picMkLst>
        </pc:picChg>
        <pc:picChg chg="add del mod">
          <ac:chgData name="Martin Zikmund" userId="ee3c687ee35d6263" providerId="LiveId" clId="{8AEDAC1A-5A89-4025-B30F-03AB6049FC01}" dt="2019-05-27T17:12:58.989" v="2203"/>
          <ac:picMkLst>
            <pc:docMk/>
            <pc:sldMk cId="3362166239" sldId="445"/>
            <ac:picMk id="9" creationId="{78932460-1AD4-4442-B397-58F6D20D21DC}"/>
          </ac:picMkLst>
        </pc:picChg>
      </pc:sldChg>
      <pc:sldChg chg="addSp delSp modSp new add ord modTransition">
        <pc:chgData name="Martin Zikmund" userId="ee3c687ee35d6263" providerId="LiveId" clId="{8AEDAC1A-5A89-4025-B30F-03AB6049FC01}" dt="2019-05-27T17:12:58.989" v="2203"/>
        <pc:sldMkLst>
          <pc:docMk/>
          <pc:sldMk cId="3330289525" sldId="446"/>
        </pc:sldMkLst>
        <pc:spChg chg="mod">
          <ac:chgData name="Martin Zikmund" userId="ee3c687ee35d6263" providerId="LiveId" clId="{8AEDAC1A-5A89-4025-B30F-03AB6049FC01}" dt="2019-05-22T13:32:56.613" v="868"/>
          <ac:spMkLst>
            <pc:docMk/>
            <pc:sldMk cId="3330289525" sldId="446"/>
            <ac:spMk id="2" creationId="{EBA476F1-2213-46A7-9D7B-12BA0F4881D1}"/>
          </ac:spMkLst>
        </pc:spChg>
        <pc:spChg chg="mod">
          <ac:chgData name="Martin Zikmund" userId="ee3c687ee35d6263" providerId="LiveId" clId="{8AEDAC1A-5A89-4025-B30F-03AB6049FC01}" dt="2019-05-23T12:35:07.722" v="1526" actId="6549"/>
          <ac:spMkLst>
            <pc:docMk/>
            <pc:sldMk cId="3330289525" sldId="446"/>
            <ac:spMk id="3" creationId="{8E584E92-8E1B-4FF0-BA57-68A149D097BF}"/>
          </ac:spMkLst>
        </pc:spChg>
        <pc:spChg chg="add del mod">
          <ac:chgData name="Martin Zikmund" userId="ee3c687ee35d6263" providerId="LiveId" clId="{8AEDAC1A-5A89-4025-B30F-03AB6049FC01}" dt="2019-05-22T10:58:11.386" v="840" actId="478"/>
          <ac:spMkLst>
            <pc:docMk/>
            <pc:sldMk cId="3330289525" sldId="446"/>
            <ac:spMk id="5" creationId="{C61620E4-8034-4EBD-B46F-DB0444206998}"/>
          </ac:spMkLst>
        </pc:spChg>
        <pc:picChg chg="add del mod">
          <ac:chgData name="Martin Zikmund" userId="ee3c687ee35d6263" providerId="LiveId" clId="{8AEDAC1A-5A89-4025-B30F-03AB6049FC01}" dt="2019-05-22T10:57:41.357" v="836" actId="478"/>
          <ac:picMkLst>
            <pc:docMk/>
            <pc:sldMk cId="3330289525" sldId="446"/>
            <ac:picMk id="2050" creationId="{689DDE9E-386B-4DA5-9605-A9A3D5C34664}"/>
          </ac:picMkLst>
        </pc:picChg>
        <pc:picChg chg="add del mod">
          <ac:chgData name="Martin Zikmund" userId="ee3c687ee35d6263" providerId="LiveId" clId="{8AEDAC1A-5A89-4025-B30F-03AB6049FC01}" dt="2019-05-22T10:57:55.110" v="838" actId="478"/>
          <ac:picMkLst>
            <pc:docMk/>
            <pc:sldMk cId="3330289525" sldId="446"/>
            <ac:picMk id="2052" creationId="{0A382B50-61F2-4B1B-8576-3579AB51D77C}"/>
          </ac:picMkLst>
        </pc:picChg>
        <pc:picChg chg="add mod">
          <ac:chgData name="Martin Zikmund" userId="ee3c687ee35d6263" providerId="LiveId" clId="{8AEDAC1A-5A89-4025-B30F-03AB6049FC01}" dt="2019-05-22T10:58:44.092" v="847" actId="1076"/>
          <ac:picMkLst>
            <pc:docMk/>
            <pc:sldMk cId="3330289525" sldId="446"/>
            <ac:picMk id="2056" creationId="{DF0FE362-8304-4A88-B6F7-1BC1F3747C46}"/>
          </ac:picMkLst>
        </pc:picChg>
      </pc:sldChg>
      <pc:sldChg chg="modSp new add modTransition">
        <pc:chgData name="Martin Zikmund" userId="ee3c687ee35d6263" providerId="LiveId" clId="{8AEDAC1A-5A89-4025-B30F-03AB6049FC01}" dt="2019-05-27T17:12:58.989" v="2203"/>
        <pc:sldMkLst>
          <pc:docMk/>
          <pc:sldMk cId="1860349661" sldId="447"/>
        </pc:sldMkLst>
        <pc:spChg chg="mod">
          <ac:chgData name="Martin Zikmund" userId="ee3c687ee35d6263" providerId="LiveId" clId="{8AEDAC1A-5A89-4025-B30F-03AB6049FC01}" dt="2019-05-22T07:01:55.805" v="490" actId="20577"/>
          <ac:spMkLst>
            <pc:docMk/>
            <pc:sldMk cId="1860349661" sldId="447"/>
            <ac:spMk id="2" creationId="{87421B38-D09E-44DB-A320-48040891A8FE}"/>
          </ac:spMkLst>
        </pc:spChg>
        <pc:spChg chg="mod">
          <ac:chgData name="Martin Zikmund" userId="ee3c687ee35d6263" providerId="LiveId" clId="{8AEDAC1A-5A89-4025-B30F-03AB6049FC01}" dt="2019-05-22T07:02:42.949" v="602" actId="20577"/>
          <ac:spMkLst>
            <pc:docMk/>
            <pc:sldMk cId="1860349661" sldId="447"/>
            <ac:spMk id="3" creationId="{3E0EE8CE-6EDA-4428-AF11-2BCADF4717BA}"/>
          </ac:spMkLst>
        </pc:spChg>
      </pc:sldChg>
      <pc:sldChg chg="addSp modSp new add modTransition">
        <pc:chgData name="Martin Zikmund" userId="ee3c687ee35d6263" providerId="LiveId" clId="{8AEDAC1A-5A89-4025-B30F-03AB6049FC01}" dt="2019-05-28T06:45:03.748" v="2283" actId="1076"/>
        <pc:sldMkLst>
          <pc:docMk/>
          <pc:sldMk cId="4217896384" sldId="448"/>
        </pc:sldMkLst>
        <pc:spChg chg="mod">
          <ac:chgData name="Martin Zikmund" userId="ee3c687ee35d6263" providerId="LiveId" clId="{8AEDAC1A-5A89-4025-B30F-03AB6049FC01}" dt="2019-05-22T07:03:19.878" v="629" actId="20577"/>
          <ac:spMkLst>
            <pc:docMk/>
            <pc:sldMk cId="4217896384" sldId="448"/>
            <ac:spMk id="2" creationId="{A75D1EF7-0F28-4A0D-B342-398D86B15CC4}"/>
          </ac:spMkLst>
        </pc:spChg>
        <pc:spChg chg="add mod">
          <ac:chgData name="Martin Zikmund" userId="ee3c687ee35d6263" providerId="LiveId" clId="{8AEDAC1A-5A89-4025-B30F-03AB6049FC01}" dt="2019-05-28T06:45:03.748" v="2283" actId="1076"/>
          <ac:spMkLst>
            <pc:docMk/>
            <pc:sldMk cId="4217896384" sldId="448"/>
            <ac:spMk id="3" creationId="{9A1F2962-6707-48E8-B276-B05A4D0BE46D}"/>
          </ac:spMkLst>
        </pc:spChg>
        <pc:spChg chg="mod">
          <ac:chgData name="Martin Zikmund" userId="ee3c687ee35d6263" providerId="LiveId" clId="{8AEDAC1A-5A89-4025-B30F-03AB6049FC01}" dt="2019-05-22T07:04:25.089" v="686" actId="14100"/>
          <ac:spMkLst>
            <pc:docMk/>
            <pc:sldMk cId="4217896384" sldId="448"/>
            <ac:spMk id="3" creationId="{F4C7C9EA-E06B-4EE8-84D1-3A80547C5782}"/>
          </ac:spMkLst>
        </pc:spChg>
        <pc:spChg chg="add mod">
          <ac:chgData name="Martin Zikmund" userId="ee3c687ee35d6263" providerId="LiveId" clId="{8AEDAC1A-5A89-4025-B30F-03AB6049FC01}" dt="2019-05-28T06:44:46.116" v="2280" actId="1076"/>
          <ac:spMkLst>
            <pc:docMk/>
            <pc:sldMk cId="4217896384" sldId="448"/>
            <ac:spMk id="5" creationId="{E510CEFF-09BF-44E5-A881-0577C9808BCE}"/>
          </ac:spMkLst>
        </pc:spChg>
        <pc:spChg chg="mod">
          <ac:chgData name="Martin Zikmund" userId="ee3c687ee35d6263" providerId="LiveId" clId="{8AEDAC1A-5A89-4025-B30F-03AB6049FC01}" dt="2019-05-28T06:43:19.777" v="2250" actId="1076"/>
          <ac:spMkLst>
            <pc:docMk/>
            <pc:sldMk cId="4217896384" sldId="448"/>
            <ac:spMk id="7" creationId="{369A336B-2A00-4E15-A4AB-C69E02891112}"/>
          </ac:spMkLst>
        </pc:spChg>
        <pc:spChg chg="mod">
          <ac:chgData name="Martin Zikmund" userId="ee3c687ee35d6263" providerId="LiveId" clId="{8AEDAC1A-5A89-4025-B30F-03AB6049FC01}" dt="2019-05-28T06:43:32.214" v="2257" actId="1076"/>
          <ac:spMkLst>
            <pc:docMk/>
            <pc:sldMk cId="4217896384" sldId="448"/>
            <ac:spMk id="10" creationId="{71F20830-D6E0-4F6F-8F44-17360F9DED3B}"/>
          </ac:spMkLst>
        </pc:spChg>
        <pc:spChg chg="mod">
          <ac:chgData name="Martin Zikmund" userId="ee3c687ee35d6263" providerId="LiveId" clId="{8AEDAC1A-5A89-4025-B30F-03AB6049FC01}" dt="2019-05-28T06:42:48.161" v="2246" actId="1076"/>
          <ac:spMkLst>
            <pc:docMk/>
            <pc:sldMk cId="4217896384" sldId="448"/>
            <ac:spMk id="14" creationId="{665E0126-B664-4B22-AFF6-6C01EB7A9AC0}"/>
          </ac:spMkLst>
        </pc:spChg>
        <pc:spChg chg="mod">
          <ac:chgData name="Martin Zikmund" userId="ee3c687ee35d6263" providerId="LiveId" clId="{8AEDAC1A-5A89-4025-B30F-03AB6049FC01}" dt="2019-05-28T06:43:32.018" v="2256" actId="1076"/>
          <ac:spMkLst>
            <pc:docMk/>
            <pc:sldMk cId="4217896384" sldId="448"/>
            <ac:spMk id="16" creationId="{54743B51-F391-4BA5-AE6A-72D27AB6BE93}"/>
          </ac:spMkLst>
        </pc:spChg>
        <pc:picChg chg="mod">
          <ac:chgData name="Martin Zikmund" userId="ee3c687ee35d6263" providerId="LiveId" clId="{8AEDAC1A-5A89-4025-B30F-03AB6049FC01}" dt="2019-05-28T06:42:40.732" v="2244" actId="1076"/>
          <ac:picMkLst>
            <pc:docMk/>
            <pc:sldMk cId="4217896384" sldId="448"/>
            <ac:picMk id="11" creationId="{618831B0-5EA2-43F9-9CFA-CBCF7F070276}"/>
          </ac:picMkLst>
        </pc:picChg>
        <pc:picChg chg="mod">
          <ac:chgData name="Martin Zikmund" userId="ee3c687ee35d6263" providerId="LiveId" clId="{8AEDAC1A-5A89-4025-B30F-03AB6049FC01}" dt="2019-05-28T06:43:32.431" v="2258" actId="1076"/>
          <ac:picMkLst>
            <pc:docMk/>
            <pc:sldMk cId="4217896384" sldId="448"/>
            <ac:picMk id="12" creationId="{F39FB966-D6A8-4D54-83FB-18BE747D2117}"/>
          </ac:picMkLst>
        </pc:picChg>
      </pc:sldChg>
      <pc:sldChg chg="addSp delSp modSp new add modTransition">
        <pc:chgData name="Martin Zikmund" userId="ee3c687ee35d6263" providerId="LiveId" clId="{8AEDAC1A-5A89-4025-B30F-03AB6049FC01}" dt="2019-05-27T17:12:58.989" v="2203"/>
        <pc:sldMkLst>
          <pc:docMk/>
          <pc:sldMk cId="488108483" sldId="450"/>
        </pc:sldMkLst>
        <pc:spChg chg="mod">
          <ac:chgData name="Martin Zikmund" userId="ee3c687ee35d6263" providerId="LiveId" clId="{8AEDAC1A-5A89-4025-B30F-03AB6049FC01}" dt="2019-05-22T13:35:34.417" v="983" actId="20577"/>
          <ac:spMkLst>
            <pc:docMk/>
            <pc:sldMk cId="488108483" sldId="450"/>
            <ac:spMk id="2" creationId="{A5310C4A-721B-4197-B223-3F7729DE32C3}"/>
          </ac:spMkLst>
        </pc:spChg>
        <pc:spChg chg="del mod">
          <ac:chgData name="Martin Zikmund" userId="ee3c687ee35d6263" providerId="LiveId" clId="{8AEDAC1A-5A89-4025-B30F-03AB6049FC01}" dt="2019-05-22T13:35:14.741" v="959"/>
          <ac:spMkLst>
            <pc:docMk/>
            <pc:sldMk cId="488108483" sldId="450"/>
            <ac:spMk id="3" creationId="{55DE2862-3645-4A7A-8D58-028EA635B28A}"/>
          </ac:spMkLst>
        </pc:spChg>
        <pc:picChg chg="add mod">
          <ac:chgData name="Martin Zikmund" userId="ee3c687ee35d6263" providerId="LiveId" clId="{8AEDAC1A-5A89-4025-B30F-03AB6049FC01}" dt="2019-05-22T13:35:24.338" v="961" actId="14100"/>
          <ac:picMkLst>
            <pc:docMk/>
            <pc:sldMk cId="488108483" sldId="450"/>
            <ac:picMk id="6" creationId="{0B84DF8D-84F9-4225-AD65-73B337D00DE7}"/>
          </ac:picMkLst>
        </pc:picChg>
      </pc:sldChg>
      <pc:sldChg chg="addSp delSp modSp new add modTransition">
        <pc:chgData name="Martin Zikmund" userId="ee3c687ee35d6263" providerId="LiveId" clId="{8AEDAC1A-5A89-4025-B30F-03AB6049FC01}" dt="2019-05-27T17:12:58.989" v="2203"/>
        <pc:sldMkLst>
          <pc:docMk/>
          <pc:sldMk cId="1724902404" sldId="451"/>
        </pc:sldMkLst>
        <pc:spChg chg="mod">
          <ac:chgData name="Martin Zikmund" userId="ee3c687ee35d6263" providerId="LiveId" clId="{8AEDAC1A-5A89-4025-B30F-03AB6049FC01}" dt="2019-05-22T13:39:05.133" v="1051" actId="20577"/>
          <ac:spMkLst>
            <pc:docMk/>
            <pc:sldMk cId="1724902404" sldId="451"/>
            <ac:spMk id="2" creationId="{16450DB8-7DCF-4B8E-9B79-F2BD00E92249}"/>
          </ac:spMkLst>
        </pc:spChg>
        <pc:spChg chg="del">
          <ac:chgData name="Martin Zikmund" userId="ee3c687ee35d6263" providerId="LiveId" clId="{8AEDAC1A-5A89-4025-B30F-03AB6049FC01}" dt="2019-05-22T13:36:23.332" v="1009"/>
          <ac:spMkLst>
            <pc:docMk/>
            <pc:sldMk cId="1724902404" sldId="451"/>
            <ac:spMk id="3" creationId="{C8D6549B-3A04-4436-9401-6C2A18FA98FC}"/>
          </ac:spMkLst>
        </pc:spChg>
        <pc:picChg chg="add mod ord">
          <ac:chgData name="Martin Zikmund" userId="ee3c687ee35d6263" providerId="LiveId" clId="{8AEDAC1A-5A89-4025-B30F-03AB6049FC01}" dt="2019-05-22T13:39:10.870" v="1054" actId="1076"/>
          <ac:picMkLst>
            <pc:docMk/>
            <pc:sldMk cId="1724902404" sldId="451"/>
            <ac:picMk id="6" creationId="{C5F327F0-13FA-4417-A5F7-F3F21BD0CFB5}"/>
          </ac:picMkLst>
        </pc:picChg>
        <pc:picChg chg="add del mod">
          <ac:chgData name="Martin Zikmund" userId="ee3c687ee35d6263" providerId="LiveId" clId="{8AEDAC1A-5A89-4025-B30F-03AB6049FC01}" dt="2019-05-22T13:38:27.409" v="1028" actId="478"/>
          <ac:picMkLst>
            <pc:docMk/>
            <pc:sldMk cId="1724902404" sldId="451"/>
            <ac:picMk id="8" creationId="{B7234425-0A08-46E2-BECD-A7DCD04B5011}"/>
          </ac:picMkLst>
        </pc:picChg>
        <pc:picChg chg="add del mod">
          <ac:chgData name="Martin Zikmund" userId="ee3c687ee35d6263" providerId="LiveId" clId="{8AEDAC1A-5A89-4025-B30F-03AB6049FC01}" dt="2019-05-22T13:38:55.475" v="1035" actId="478"/>
          <ac:picMkLst>
            <pc:docMk/>
            <pc:sldMk cId="1724902404" sldId="451"/>
            <ac:picMk id="10" creationId="{AF83FBCE-C45D-44F8-9C26-BC91E0FC853D}"/>
          </ac:picMkLst>
        </pc:picChg>
        <pc:picChg chg="add mod">
          <ac:chgData name="Martin Zikmund" userId="ee3c687ee35d6263" providerId="LiveId" clId="{8AEDAC1A-5A89-4025-B30F-03AB6049FC01}" dt="2019-05-22T14:31:25.555" v="1434" actId="1076"/>
          <ac:picMkLst>
            <pc:docMk/>
            <pc:sldMk cId="1724902404" sldId="451"/>
            <ac:picMk id="12" creationId="{775414B8-A607-4FDD-A049-82E8F6A53780}"/>
          </ac:picMkLst>
        </pc:picChg>
      </pc:sldChg>
      <pc:sldChg chg="addSp delSp modSp new add modTransition modNotesTx">
        <pc:chgData name="Martin Zikmund" userId="ee3c687ee35d6263" providerId="LiveId" clId="{8AEDAC1A-5A89-4025-B30F-03AB6049FC01}" dt="2019-05-27T17:12:58.989" v="2203"/>
        <pc:sldMkLst>
          <pc:docMk/>
          <pc:sldMk cId="3700590482" sldId="452"/>
        </pc:sldMkLst>
        <pc:spChg chg="del">
          <ac:chgData name="Martin Zikmund" userId="ee3c687ee35d6263" providerId="LiveId" clId="{8AEDAC1A-5A89-4025-B30F-03AB6049FC01}" dt="2019-05-22T13:39:22.724" v="1057"/>
          <ac:spMkLst>
            <pc:docMk/>
            <pc:sldMk cId="3700590482" sldId="452"/>
            <ac:spMk id="2" creationId="{157C16A5-69FE-4C08-BAA5-EA8CD06F740C}"/>
          </ac:spMkLst>
        </pc:spChg>
        <pc:spChg chg="del">
          <ac:chgData name="Martin Zikmund" userId="ee3c687ee35d6263" providerId="LiveId" clId="{8AEDAC1A-5A89-4025-B30F-03AB6049FC01}" dt="2019-05-22T13:39:22.724" v="1057"/>
          <ac:spMkLst>
            <pc:docMk/>
            <pc:sldMk cId="3700590482" sldId="452"/>
            <ac:spMk id="3" creationId="{C4EB4484-7345-4590-97DE-00CAD12F76E3}"/>
          </ac:spMkLst>
        </pc:spChg>
        <pc:spChg chg="add del mod">
          <ac:chgData name="Martin Zikmund" userId="ee3c687ee35d6263" providerId="LiveId" clId="{8AEDAC1A-5A89-4025-B30F-03AB6049FC01}" dt="2019-05-22T13:39:51.105" v="1058"/>
          <ac:spMkLst>
            <pc:docMk/>
            <pc:sldMk cId="3700590482" sldId="452"/>
            <ac:spMk id="5" creationId="{BD55D083-1B38-4F70-AC47-0EFC758FB0CB}"/>
          </ac:spMkLst>
        </pc:spChg>
        <pc:spChg chg="add del mod">
          <ac:chgData name="Martin Zikmund" userId="ee3c687ee35d6263" providerId="LiveId" clId="{8AEDAC1A-5A89-4025-B30F-03AB6049FC01}" dt="2019-05-22T13:39:51.105" v="1058"/>
          <ac:spMkLst>
            <pc:docMk/>
            <pc:sldMk cId="3700590482" sldId="452"/>
            <ac:spMk id="6" creationId="{8B594604-4B30-4C2D-852D-3CFF24A1FF1B}"/>
          </ac:spMkLst>
        </pc:spChg>
        <pc:spChg chg="add mod">
          <ac:chgData name="Martin Zikmund" userId="ee3c687ee35d6263" providerId="LiveId" clId="{8AEDAC1A-5A89-4025-B30F-03AB6049FC01}" dt="2019-05-22T14:22:34.907" v="1420" actId="1076"/>
          <ac:spMkLst>
            <pc:docMk/>
            <pc:sldMk cId="3700590482" sldId="452"/>
            <ac:spMk id="7" creationId="{121E75BD-F668-481D-AB6E-853901704964}"/>
          </ac:spMkLst>
        </pc:spChg>
        <pc:picChg chg="add del mod">
          <ac:chgData name="Martin Zikmund" userId="ee3c687ee35d6263" providerId="LiveId" clId="{8AEDAC1A-5A89-4025-B30F-03AB6049FC01}" dt="2019-05-22T14:20:01.813" v="1140" actId="478"/>
          <ac:picMkLst>
            <pc:docMk/>
            <pc:sldMk cId="3700590482" sldId="452"/>
            <ac:picMk id="3074" creationId="{F169C80F-0597-43BD-AC61-CDD34DA2A4B8}"/>
          </ac:picMkLst>
        </pc:picChg>
        <pc:picChg chg="add mod">
          <ac:chgData name="Martin Zikmund" userId="ee3c687ee35d6263" providerId="LiveId" clId="{8AEDAC1A-5A89-4025-B30F-03AB6049FC01}" dt="2019-05-22T14:22:40.587" v="1423" actId="1076"/>
          <ac:picMkLst>
            <pc:docMk/>
            <pc:sldMk cId="3700590482" sldId="452"/>
            <ac:picMk id="3076" creationId="{B1495EF6-483F-4729-8FE1-8809B5486B21}"/>
          </ac:picMkLst>
        </pc:picChg>
      </pc:sldChg>
      <pc:sldChg chg="modSp new add modTransition">
        <pc:chgData name="Martin Zikmund" userId="ee3c687ee35d6263" providerId="LiveId" clId="{8AEDAC1A-5A89-4025-B30F-03AB6049FC01}" dt="2019-05-27T17:12:58.989" v="2203"/>
        <pc:sldMkLst>
          <pc:docMk/>
          <pc:sldMk cId="1836492819" sldId="453"/>
        </pc:sldMkLst>
        <pc:spChg chg="mod">
          <ac:chgData name="Martin Zikmund" userId="ee3c687ee35d6263" providerId="LiveId" clId="{8AEDAC1A-5A89-4025-B30F-03AB6049FC01}" dt="2019-05-23T12:37:29.933" v="1604" actId="20577"/>
          <ac:spMkLst>
            <pc:docMk/>
            <pc:sldMk cId="1836492819" sldId="453"/>
            <ac:spMk id="2" creationId="{FB1C3DBD-6E94-459F-A592-0127023FAB15}"/>
          </ac:spMkLst>
        </pc:spChg>
        <pc:spChg chg="mod">
          <ac:chgData name="Martin Zikmund" userId="ee3c687ee35d6263" providerId="LiveId" clId="{8AEDAC1A-5A89-4025-B30F-03AB6049FC01}" dt="2019-05-23T12:37:36.399" v="1609" actId="20577"/>
          <ac:spMkLst>
            <pc:docMk/>
            <pc:sldMk cId="1836492819" sldId="453"/>
            <ac:spMk id="3" creationId="{9D0BD913-9A0F-47A7-BDC5-4F9AAE745422}"/>
          </ac:spMkLst>
        </pc:spChg>
      </pc:sldChg>
      <pc:sldChg chg="modSp new add modTransition">
        <pc:chgData name="Martin Zikmund" userId="ee3c687ee35d6263" providerId="LiveId" clId="{8AEDAC1A-5A89-4025-B30F-03AB6049FC01}" dt="2019-05-27T17:12:58.989" v="2203"/>
        <pc:sldMkLst>
          <pc:docMk/>
          <pc:sldMk cId="3285408494" sldId="454"/>
        </pc:sldMkLst>
        <pc:spChg chg="mod">
          <ac:chgData name="Martin Zikmund" userId="ee3c687ee35d6263" providerId="LiveId" clId="{8AEDAC1A-5A89-4025-B30F-03AB6049FC01}" dt="2019-05-23T12:41:02.450" v="1698" actId="20577"/>
          <ac:spMkLst>
            <pc:docMk/>
            <pc:sldMk cId="3285408494" sldId="454"/>
            <ac:spMk id="2" creationId="{B849ABBC-CE07-42A7-8430-AEE735BAD3CC}"/>
          </ac:spMkLst>
        </pc:spChg>
        <pc:spChg chg="mod">
          <ac:chgData name="Martin Zikmund" userId="ee3c687ee35d6263" providerId="LiveId" clId="{8AEDAC1A-5A89-4025-B30F-03AB6049FC01}" dt="2019-05-23T12:46:14.596" v="2060" actId="14100"/>
          <ac:spMkLst>
            <pc:docMk/>
            <pc:sldMk cId="3285408494" sldId="454"/>
            <ac:spMk id="3" creationId="{CC0DFCC9-7BE7-4A1E-B745-6711CE5E1A47}"/>
          </ac:spMkLst>
        </pc:spChg>
      </pc:sldChg>
      <pc:sldChg chg="modSp new add modTransition">
        <pc:chgData name="Martin Zikmund" userId="ee3c687ee35d6263" providerId="LiveId" clId="{8AEDAC1A-5A89-4025-B30F-03AB6049FC01}" dt="2019-05-27T17:12:58.989" v="2203"/>
        <pc:sldMkLst>
          <pc:docMk/>
          <pc:sldMk cId="2954993368" sldId="455"/>
        </pc:sldMkLst>
        <pc:spChg chg="mod">
          <ac:chgData name="Martin Zikmund" userId="ee3c687ee35d6263" providerId="LiveId" clId="{8AEDAC1A-5A89-4025-B30F-03AB6049FC01}" dt="2019-05-23T12:56:41.075" v="2108" actId="20577"/>
          <ac:spMkLst>
            <pc:docMk/>
            <pc:sldMk cId="2954993368" sldId="455"/>
            <ac:spMk id="2" creationId="{91F19F2A-A886-458C-AEFD-EC2E8BF3100A}"/>
          </ac:spMkLst>
        </pc:spChg>
        <pc:spChg chg="mod">
          <ac:chgData name="Martin Zikmund" userId="ee3c687ee35d6263" providerId="LiveId" clId="{8AEDAC1A-5A89-4025-B30F-03AB6049FC01}" dt="2019-05-23T12:57:18.635" v="2199" actId="20577"/>
          <ac:spMkLst>
            <pc:docMk/>
            <pc:sldMk cId="2954993368" sldId="455"/>
            <ac:spMk id="3" creationId="{1D3A13CE-605D-418C-8F83-EC2690606C3E}"/>
          </ac:spMkLst>
        </pc:spChg>
      </pc:sldChg>
      <pc:sldChg chg="addSp delSp modSp modTransition modAnim">
        <pc:chgData name="Martin Zikmund" userId="ee3c687ee35d6263" providerId="LiveId" clId="{8AEDAC1A-5A89-4025-B30F-03AB6049FC01}" dt="2019-05-27T17:12:58.989" v="2203"/>
        <pc:sldMkLst>
          <pc:docMk/>
          <pc:sldMk cId="2240232882" sldId="456"/>
        </pc:sldMkLst>
        <pc:picChg chg="add del mod">
          <ac:chgData name="Martin Zikmund" userId="ee3c687ee35d6263" providerId="LiveId" clId="{8AEDAC1A-5A89-4025-B30F-03AB6049FC01}" dt="2019-05-27T17:10:50.417" v="2201"/>
          <ac:picMkLst>
            <pc:docMk/>
            <pc:sldMk cId="2240232882" sldId="456"/>
            <ac:picMk id="2" creationId="{80B5B4BE-49DC-438B-BCAD-4F7A553413D1}"/>
          </ac:picMkLst>
        </pc:picChg>
        <pc:picChg chg="add del mod">
          <ac:chgData name="Martin Zikmund" userId="ee3c687ee35d6263" providerId="LiveId" clId="{8AEDAC1A-5A89-4025-B30F-03AB6049FC01}" dt="2019-05-27T17:12:58.989" v="2203"/>
          <ac:picMkLst>
            <pc:docMk/>
            <pc:sldMk cId="2240232882" sldId="456"/>
            <ac:picMk id="3" creationId="{06CA8C83-76A8-4770-947E-D0224067A9E9}"/>
          </ac:picMkLst>
        </pc:picChg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3474483247" sldId="457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93610518" sldId="458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4090200798" sldId="459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3865417850" sldId="460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3353747880" sldId="461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144143517" sldId="463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3198335467" sldId="464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200994670" sldId="465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680443644" sldId="466"/>
        </pc:sldMkLst>
      </pc:sldChg>
      <pc:sldChg chg="modTransition">
        <pc:chgData name="Martin Zikmund" userId="ee3c687ee35d6263" providerId="LiveId" clId="{8AEDAC1A-5A89-4025-B30F-03AB6049FC01}" dt="2019-05-27T17:12:58.989" v="2203"/>
        <pc:sldMkLst>
          <pc:docMk/>
          <pc:sldMk cId="1821556990" sldId="467"/>
        </pc:sldMkLst>
      </pc:sldChg>
    </pc:docChg>
  </pc:docChgLst>
  <pc:docChgLst>
    <pc:chgData name="Martin Zikmund" userId="ee3c687ee35d6263" providerId="LiveId" clId="{7EB1690C-21F5-4D4B-8214-3CF507765F4A}"/>
    <pc:docChg chg="undo custSel addSld modSld sldOrd modSection">
      <pc:chgData name="Martin Zikmund" userId="ee3c687ee35d6263" providerId="LiveId" clId="{7EB1690C-21F5-4D4B-8214-3CF507765F4A}" dt="2019-05-27T11:22:16.459" v="784" actId="20577"/>
      <pc:docMkLst>
        <pc:docMk/>
      </pc:docMkLst>
      <pc:sldChg chg="modNotesTx">
        <pc:chgData name="Martin Zikmund" userId="ee3c687ee35d6263" providerId="LiveId" clId="{7EB1690C-21F5-4D4B-8214-3CF507765F4A}" dt="2019-05-27T11:18:37.670" v="174" actId="20577"/>
        <pc:sldMkLst>
          <pc:docMk/>
          <pc:sldMk cId="2223587703" sldId="428"/>
        </pc:sldMkLst>
      </pc:sldChg>
      <pc:sldChg chg="modNotesTx">
        <pc:chgData name="Martin Zikmund" userId="ee3c687ee35d6263" providerId="LiveId" clId="{7EB1690C-21F5-4D4B-8214-3CF507765F4A}" dt="2019-05-27T11:19:12.919" v="236" actId="20577"/>
        <pc:sldMkLst>
          <pc:docMk/>
          <pc:sldMk cId="2588310461" sldId="441"/>
        </pc:sldMkLst>
      </pc:sldChg>
      <pc:sldChg chg="modNotesTx">
        <pc:chgData name="Martin Zikmund" userId="ee3c687ee35d6263" providerId="LiveId" clId="{7EB1690C-21F5-4D4B-8214-3CF507765F4A}" dt="2019-05-27T11:22:08.150" v="757" actId="20577"/>
        <pc:sldMkLst>
          <pc:docMk/>
          <pc:sldMk cId="4217896384" sldId="448"/>
        </pc:sldMkLst>
      </pc:sldChg>
      <pc:sldChg chg="ord">
        <pc:chgData name="Martin Zikmund" userId="ee3c687ee35d6263" providerId="LiveId" clId="{7EB1690C-21F5-4D4B-8214-3CF507765F4A}" dt="2019-05-27T11:13:32.973" v="0" actId="1076"/>
        <pc:sldMkLst>
          <pc:docMk/>
          <pc:sldMk cId="3700590482" sldId="452"/>
        </pc:sldMkLst>
      </pc:sldChg>
      <pc:sldChg chg="ord">
        <pc:chgData name="Martin Zikmund" userId="ee3c687ee35d6263" providerId="LiveId" clId="{7EB1690C-21F5-4D4B-8214-3CF507765F4A}" dt="2019-05-27T11:16:29.618" v="56" actId="1076"/>
        <pc:sldMkLst>
          <pc:docMk/>
          <pc:sldMk cId="1836492819" sldId="453"/>
        </pc:sldMkLst>
      </pc:sldChg>
      <pc:sldChg chg="modSp">
        <pc:chgData name="Martin Zikmund" userId="ee3c687ee35d6263" providerId="LiveId" clId="{7EB1690C-21F5-4D4B-8214-3CF507765F4A}" dt="2019-05-27T11:16:01.388" v="55" actId="20577"/>
        <pc:sldMkLst>
          <pc:docMk/>
          <pc:sldMk cId="3285408494" sldId="454"/>
        </pc:sldMkLst>
        <pc:spChg chg="mod">
          <ac:chgData name="Martin Zikmund" userId="ee3c687ee35d6263" providerId="LiveId" clId="{7EB1690C-21F5-4D4B-8214-3CF507765F4A}" dt="2019-05-27T11:16:01.388" v="55" actId="20577"/>
          <ac:spMkLst>
            <pc:docMk/>
            <pc:sldMk cId="3285408494" sldId="454"/>
            <ac:spMk id="3" creationId="{CC0DFCC9-7BE7-4A1E-B745-6711CE5E1A47}"/>
          </ac:spMkLst>
        </pc:spChg>
      </pc:sldChg>
      <pc:sldChg chg="ord">
        <pc:chgData name="Martin Zikmund" userId="ee3c687ee35d6263" providerId="LiveId" clId="{7EB1690C-21F5-4D4B-8214-3CF507765F4A}" dt="2019-05-27T11:13:36.770" v="1" actId="1076"/>
        <pc:sldMkLst>
          <pc:docMk/>
          <pc:sldMk cId="3474483247" sldId="457"/>
        </pc:sldMkLst>
      </pc:sldChg>
      <pc:sldChg chg="modNotesTx">
        <pc:chgData name="Martin Zikmund" userId="ee3c687ee35d6263" providerId="LiveId" clId="{7EB1690C-21F5-4D4B-8214-3CF507765F4A}" dt="2019-05-27T11:22:16.459" v="784" actId="20577"/>
        <pc:sldMkLst>
          <pc:docMk/>
          <pc:sldMk cId="4090200798" sldId="459"/>
        </pc:sldMkLst>
      </pc:sldChg>
      <pc:sldChg chg="ord">
        <pc:chgData name="Martin Zikmund" userId="ee3c687ee35d6263" providerId="LiveId" clId="{7EB1690C-21F5-4D4B-8214-3CF507765F4A}" dt="2019-05-27T11:14:00.234" v="3" actId="1076"/>
        <pc:sldMkLst>
          <pc:docMk/>
          <pc:sldMk cId="3865417850" sldId="460"/>
        </pc:sldMkLst>
      </pc:sldChg>
      <pc:sldChg chg="modNotesTx">
        <pc:chgData name="Martin Zikmund" userId="ee3c687ee35d6263" providerId="LiveId" clId="{7EB1690C-21F5-4D4B-8214-3CF507765F4A}" dt="2019-05-27T11:18:19.484" v="142" actId="20577"/>
        <pc:sldMkLst>
          <pc:docMk/>
          <pc:sldMk cId="3353747880" sldId="461"/>
        </pc:sldMkLst>
      </pc:sldChg>
      <pc:sldChg chg="ord">
        <pc:chgData name="Martin Zikmund" userId="ee3c687ee35d6263" providerId="LiveId" clId="{7EB1690C-21F5-4D4B-8214-3CF507765F4A}" dt="2019-05-27T11:13:52.980" v="2" actId="1076"/>
        <pc:sldMkLst>
          <pc:docMk/>
          <pc:sldMk cId="1680443644" sldId="466"/>
        </pc:sldMkLst>
      </pc:sldChg>
      <pc:sldChg chg="modSp add ord modNotesTx">
        <pc:chgData name="Martin Zikmund" userId="ee3c687ee35d6263" providerId="LiveId" clId="{7EB1690C-21F5-4D4B-8214-3CF507765F4A}" dt="2019-05-27T11:21:44.286" v="701" actId="20577"/>
        <pc:sldMkLst>
          <pc:docMk/>
          <pc:sldMk cId="1821556990" sldId="467"/>
        </pc:sldMkLst>
        <pc:spChg chg="mod">
          <ac:chgData name="Martin Zikmund" userId="ee3c687ee35d6263" providerId="LiveId" clId="{7EB1690C-21F5-4D4B-8214-3CF507765F4A}" dt="2019-05-27T11:15:42.896" v="53" actId="20577"/>
          <ac:spMkLst>
            <pc:docMk/>
            <pc:sldMk cId="1821556990" sldId="467"/>
            <ac:spMk id="7" creationId="{121E75BD-F668-481D-AB6E-853901704964}"/>
          </ac:spMkLst>
        </pc:spChg>
      </pc:sldChg>
    </pc:docChg>
  </pc:docChgLst>
  <pc:docChgLst>
    <pc:chgData name="Martin Zikmund" userId="ee3c687ee35d6263" providerId="LiveId" clId="{BC0F3D79-015D-4AED-A6A8-2998643D639E}"/>
    <pc:docChg chg="undo custSel addSld delSld modSld sldOrd modMainMaster modSection">
      <pc:chgData name="Martin Zikmund" userId="ee3c687ee35d6263" providerId="LiveId" clId="{BC0F3D79-015D-4AED-A6A8-2998643D639E}" dt="2019-05-27T13:02:54.400" v="10864" actId="20577"/>
      <pc:docMkLst>
        <pc:docMk/>
      </pc:docMkLst>
      <pc:sldChg chg="modSp add modTransition">
        <pc:chgData name="Martin Zikmund" userId="ee3c687ee35d6263" providerId="LiveId" clId="{BC0F3D79-015D-4AED-A6A8-2998643D639E}" dt="2019-05-26T20:02:02.348" v="9486"/>
        <pc:sldMkLst>
          <pc:docMk/>
          <pc:sldMk cId="758886514" sldId="399"/>
        </pc:sldMkLst>
        <pc:spChg chg="mod">
          <ac:chgData name="Martin Zikmund" userId="ee3c687ee35d6263" providerId="LiveId" clId="{BC0F3D79-015D-4AED-A6A8-2998643D639E}" dt="2019-05-26T19:59:14.550" v="9473" actId="113"/>
          <ac:spMkLst>
            <pc:docMk/>
            <pc:sldMk cId="758886514" sldId="399"/>
            <ac:spMk id="2" creationId="{029825A3-D5D0-444E-8DA5-8CB575802487}"/>
          </ac:spMkLst>
        </pc:spChg>
      </pc:sldChg>
      <pc:sldChg chg="addSp modSp modTransition modNotesTx">
        <pc:chgData name="Martin Zikmund" userId="ee3c687ee35d6263" providerId="LiveId" clId="{BC0F3D79-015D-4AED-A6A8-2998643D639E}" dt="2019-05-26T20:02:02.348" v="9486"/>
        <pc:sldMkLst>
          <pc:docMk/>
          <pc:sldMk cId="2223587703" sldId="428"/>
        </pc:sldMkLst>
        <pc:spChg chg="mod">
          <ac:chgData name="Martin Zikmund" userId="ee3c687ee35d6263" providerId="LiveId" clId="{BC0F3D79-015D-4AED-A6A8-2998643D639E}" dt="2019-05-25T14:12:20.833" v="616" actId="403"/>
          <ac:spMkLst>
            <pc:docMk/>
            <pc:sldMk cId="2223587703" sldId="428"/>
            <ac:spMk id="2" creationId="{67AB1360-BBEB-408E-8F9B-EA0CD91EA892}"/>
          </ac:spMkLst>
        </pc:spChg>
        <pc:spChg chg="mod">
          <ac:chgData name="Martin Zikmund" userId="ee3c687ee35d6263" providerId="LiveId" clId="{BC0F3D79-015D-4AED-A6A8-2998643D639E}" dt="2019-05-26T19:24:39.549" v="8274" actId="20577"/>
          <ac:spMkLst>
            <pc:docMk/>
            <pc:sldMk cId="2223587703" sldId="428"/>
            <ac:spMk id="3" creationId="{15E705AB-6544-4859-B5EB-DBBE535AA737}"/>
          </ac:spMkLst>
        </pc:spChg>
        <pc:spChg chg="add mod">
          <ac:chgData name="Martin Zikmund" userId="ee3c687ee35d6263" providerId="LiveId" clId="{BC0F3D79-015D-4AED-A6A8-2998643D639E}" dt="2019-05-25T16:35:42.965" v="3736" actId="1076"/>
          <ac:spMkLst>
            <pc:docMk/>
            <pc:sldMk cId="2223587703" sldId="428"/>
            <ac:spMk id="6" creationId="{1AA86E01-DD37-4643-9A1C-0AC603C79BB8}"/>
          </ac:spMkLst>
        </pc:spChg>
        <pc:picChg chg="mod">
          <ac:chgData name="Martin Zikmund" userId="ee3c687ee35d6263" providerId="LiveId" clId="{BC0F3D79-015D-4AED-A6A8-2998643D639E}" dt="2019-05-25T20:08:28.835" v="5531" actId="14861"/>
          <ac:picMkLst>
            <pc:docMk/>
            <pc:sldMk cId="2223587703" sldId="428"/>
            <ac:picMk id="1026" creationId="{2A9D6695-0E06-4C4D-A3DA-07D677F36E7E}"/>
          </ac:picMkLst>
        </pc:picChg>
      </pc:sldChg>
      <pc:sldChg chg="addSp delSp modSp modTransition modNotesTx">
        <pc:chgData name="Martin Zikmund" userId="ee3c687ee35d6263" providerId="LiveId" clId="{BC0F3D79-015D-4AED-A6A8-2998643D639E}" dt="2019-05-27T12:53:03.757" v="9610" actId="20577"/>
        <pc:sldMkLst>
          <pc:docMk/>
          <pc:sldMk cId="3498350382" sldId="438"/>
        </pc:sldMkLst>
        <pc:spChg chg="add del mod">
          <ac:chgData name="Martin Zikmund" userId="ee3c687ee35d6263" providerId="LiveId" clId="{BC0F3D79-015D-4AED-A6A8-2998643D639E}" dt="2019-05-25T16:53:00.728" v="3984"/>
          <ac:spMkLst>
            <pc:docMk/>
            <pc:sldMk cId="3498350382" sldId="438"/>
            <ac:spMk id="6" creationId="{7E539E09-AE45-4743-BC77-B2727194FA7A}"/>
          </ac:spMkLst>
        </pc:spChg>
        <pc:spChg chg="add mod">
          <ac:chgData name="Martin Zikmund" userId="ee3c687ee35d6263" providerId="LiveId" clId="{BC0F3D79-015D-4AED-A6A8-2998643D639E}" dt="2019-05-25T17:13:25.082" v="4747" actId="403"/>
          <ac:spMkLst>
            <pc:docMk/>
            <pc:sldMk cId="3498350382" sldId="438"/>
            <ac:spMk id="8" creationId="{C9A8A458-8C80-4CDE-8932-0307443BABC1}"/>
          </ac:spMkLst>
        </pc:spChg>
        <pc:spChg chg="add del mod">
          <ac:chgData name="Martin Zikmund" userId="ee3c687ee35d6263" providerId="LiveId" clId="{BC0F3D79-015D-4AED-A6A8-2998643D639E}" dt="2019-05-25T16:53:04.056" v="3985" actId="478"/>
          <ac:spMkLst>
            <pc:docMk/>
            <pc:sldMk cId="3498350382" sldId="438"/>
            <ac:spMk id="10" creationId="{99D9D666-07AC-4BC6-8DFC-E2A89D9123D2}"/>
          </ac:spMkLst>
        </pc:spChg>
        <pc:spChg chg="mod">
          <ac:chgData name="Martin Zikmund" userId="ee3c687ee35d6263" providerId="LiveId" clId="{BC0F3D79-015D-4AED-A6A8-2998643D639E}" dt="2019-05-25T17:13:12.368" v="4742" actId="1076"/>
          <ac:spMkLst>
            <pc:docMk/>
            <pc:sldMk cId="3498350382" sldId="438"/>
            <ac:spMk id="11" creationId="{47D9F41D-AFC6-479C-9601-BCD8D3C3D9B5}"/>
          </ac:spMkLst>
        </pc:spChg>
        <pc:spChg chg="mod">
          <ac:chgData name="Martin Zikmund" userId="ee3c687ee35d6263" providerId="LiveId" clId="{BC0F3D79-015D-4AED-A6A8-2998643D639E}" dt="2019-05-25T17:13:20.149" v="4745" actId="403"/>
          <ac:spMkLst>
            <pc:docMk/>
            <pc:sldMk cId="3498350382" sldId="438"/>
            <ac:spMk id="15" creationId="{5A17F97D-39CB-44DF-8D8A-0B90E01837B7}"/>
          </ac:spMkLst>
        </pc:spChg>
        <pc:picChg chg="add del mod">
          <ac:chgData name="Martin Zikmund" userId="ee3c687ee35d6263" providerId="LiveId" clId="{BC0F3D79-015D-4AED-A6A8-2998643D639E}" dt="2019-05-25T16:54:06.185" v="3999"/>
          <ac:picMkLst>
            <pc:docMk/>
            <pc:sldMk cId="3498350382" sldId="438"/>
            <ac:picMk id="3" creationId="{CC78E4CC-4572-463D-B062-FF401ABB2DC8}"/>
          </ac:picMkLst>
        </pc:picChg>
        <pc:picChg chg="add mod">
          <ac:chgData name="Martin Zikmund" userId="ee3c687ee35d6263" providerId="LiveId" clId="{BC0F3D79-015D-4AED-A6A8-2998643D639E}" dt="2019-05-25T17:13:03.636" v="4740" actId="1076"/>
          <ac:picMkLst>
            <pc:docMk/>
            <pc:sldMk cId="3498350382" sldId="438"/>
            <ac:picMk id="5" creationId="{07A2EF68-B964-49C8-AB88-30DC492F0D8B}"/>
          </ac:picMkLst>
        </pc:picChg>
      </pc:sldChg>
      <pc:sldChg chg="modSp modTransition modNotesTx">
        <pc:chgData name="Martin Zikmund" userId="ee3c687ee35d6263" providerId="LiveId" clId="{BC0F3D79-015D-4AED-A6A8-2998643D639E}" dt="2019-05-26T20:02:02.348" v="9486"/>
        <pc:sldMkLst>
          <pc:docMk/>
          <pc:sldMk cId="4280552683" sldId="440"/>
        </pc:sldMkLst>
        <pc:spChg chg="mod">
          <ac:chgData name="Martin Zikmund" userId="ee3c687ee35d6263" providerId="LiveId" clId="{BC0F3D79-015D-4AED-A6A8-2998643D639E}" dt="2019-05-25T14:08:18.481" v="140" actId="113"/>
          <ac:spMkLst>
            <pc:docMk/>
            <pc:sldMk cId="4280552683" sldId="440"/>
            <ac:spMk id="2" creationId="{8ABDB134-4994-4D46-98CD-B81D0B10168C}"/>
          </ac:spMkLst>
        </pc:spChg>
        <pc:picChg chg="mod">
          <ac:chgData name="Martin Zikmund" userId="ee3c687ee35d6263" providerId="LiveId" clId="{BC0F3D79-015D-4AED-A6A8-2998643D639E}" dt="2019-05-25T16:11:20.591" v="1998" actId="14826"/>
          <ac:picMkLst>
            <pc:docMk/>
            <pc:sldMk cId="4280552683" sldId="440"/>
            <ac:picMk id="1032" creationId="{1331C360-125A-4285-91F1-0037F7271A90}"/>
          </ac:picMkLst>
        </pc:picChg>
      </pc:sldChg>
      <pc:sldChg chg="modSp ord modTransition modNotesTx">
        <pc:chgData name="Martin Zikmund" userId="ee3c687ee35d6263" providerId="LiveId" clId="{BC0F3D79-015D-4AED-A6A8-2998643D639E}" dt="2019-05-27T12:57:53.180" v="9984" actId="20577"/>
        <pc:sldMkLst>
          <pc:docMk/>
          <pc:sldMk cId="2588310461" sldId="441"/>
        </pc:sldMkLst>
        <pc:spChg chg="mod">
          <ac:chgData name="Martin Zikmund" userId="ee3c687ee35d6263" providerId="LiveId" clId="{BC0F3D79-015D-4AED-A6A8-2998643D639E}" dt="2019-05-25T14:12:26.454" v="618" actId="403"/>
          <ac:spMkLst>
            <pc:docMk/>
            <pc:sldMk cId="2588310461" sldId="441"/>
            <ac:spMk id="2" creationId="{8ABDB134-4994-4D46-98CD-B81D0B10168C}"/>
          </ac:spMkLst>
        </pc:spChg>
        <pc:spChg chg="mod">
          <ac:chgData name="Martin Zikmund" userId="ee3c687ee35d6263" providerId="LiveId" clId="{BC0F3D79-015D-4AED-A6A8-2998643D639E}" dt="2019-05-26T07:14:54.634" v="6811" actId="113"/>
          <ac:spMkLst>
            <pc:docMk/>
            <pc:sldMk cId="2588310461" sldId="441"/>
            <ac:spMk id="45" creationId="{72F7023A-2975-427A-92EB-20C3A925F993}"/>
          </ac:spMkLst>
        </pc:spChg>
        <pc:picChg chg="mod">
          <ac:chgData name="Martin Zikmund" userId="ee3c687ee35d6263" providerId="LiveId" clId="{BC0F3D79-015D-4AED-A6A8-2998643D639E}" dt="2019-05-25T16:35:57.862" v="3737" actId="14826"/>
          <ac:picMkLst>
            <pc:docMk/>
            <pc:sldMk cId="2588310461" sldId="441"/>
            <ac:picMk id="1032" creationId="{1331C360-125A-4285-91F1-0037F7271A90}"/>
          </ac:picMkLst>
        </pc:picChg>
      </pc:sldChg>
      <pc:sldChg chg="ord modTransition">
        <pc:chgData name="Martin Zikmund" userId="ee3c687ee35d6263" providerId="LiveId" clId="{BC0F3D79-015D-4AED-A6A8-2998643D639E}" dt="2019-05-26T20:02:02.348" v="9486"/>
        <pc:sldMkLst>
          <pc:docMk/>
          <pc:sldMk cId="1139421725" sldId="442"/>
        </pc:sldMkLst>
      </pc:sldChg>
      <pc:sldChg chg="ord modTransition">
        <pc:chgData name="Martin Zikmund" userId="ee3c687ee35d6263" providerId="LiveId" clId="{BC0F3D79-015D-4AED-A6A8-2998643D639E}" dt="2019-05-26T20:02:02.348" v="9486"/>
        <pc:sldMkLst>
          <pc:docMk/>
          <pc:sldMk cId="1680840328" sldId="443"/>
        </pc:sldMkLst>
      </pc:sldChg>
      <pc:sldChg chg="modSp ord modTransition">
        <pc:chgData name="Martin Zikmund" userId="ee3c687ee35d6263" providerId="LiveId" clId="{BC0F3D79-015D-4AED-A6A8-2998643D639E}" dt="2019-05-26T20:02:02.348" v="9486"/>
        <pc:sldMkLst>
          <pc:docMk/>
          <pc:sldMk cId="2462632462" sldId="444"/>
        </pc:sldMkLst>
        <pc:spChg chg="mod">
          <ac:chgData name="Martin Zikmund" userId="ee3c687ee35d6263" providerId="LiveId" clId="{BC0F3D79-015D-4AED-A6A8-2998643D639E}" dt="2019-05-25T21:51:04.686" v="6410" actId="20577"/>
          <ac:spMkLst>
            <pc:docMk/>
            <pc:sldMk cId="2462632462" sldId="444"/>
            <ac:spMk id="2" creationId="{26224B16-BE5C-4C35-9E2F-C7E5FA50E7BB}"/>
          </ac:spMkLst>
        </pc:spChg>
        <pc:spChg chg="mod">
          <ac:chgData name="Martin Zikmund" userId="ee3c687ee35d6263" providerId="LiveId" clId="{BC0F3D79-015D-4AED-A6A8-2998643D639E}" dt="2019-05-25T21:51:06.519" v="6413" actId="20577"/>
          <ac:spMkLst>
            <pc:docMk/>
            <pc:sldMk cId="2462632462" sldId="444"/>
            <ac:spMk id="6" creationId="{A8BC48AA-4947-44B4-B066-19551BA3868B}"/>
          </ac:spMkLst>
        </pc:spChg>
      </pc:sldChg>
      <pc:sldChg chg="modSp modTransition modNotesTx">
        <pc:chgData name="Martin Zikmund" userId="ee3c687ee35d6263" providerId="LiveId" clId="{BC0F3D79-015D-4AED-A6A8-2998643D639E}" dt="2019-05-26T20:02:02.348" v="9486"/>
        <pc:sldMkLst>
          <pc:docMk/>
          <pc:sldMk cId="3362166239" sldId="445"/>
        </pc:sldMkLst>
        <pc:spChg chg="mod">
          <ac:chgData name="Martin Zikmund" userId="ee3c687ee35d6263" providerId="LiveId" clId="{BC0F3D79-015D-4AED-A6A8-2998643D639E}" dt="2019-05-26T19:27:30.242" v="8615" actId="20577"/>
          <ac:spMkLst>
            <pc:docMk/>
            <pc:sldMk cId="3362166239" sldId="445"/>
            <ac:spMk id="2" creationId="{8ABDB134-4994-4D46-98CD-B81D0B10168C}"/>
          </ac:spMkLst>
        </pc:spChg>
        <pc:spChg chg="mod">
          <ac:chgData name="Martin Zikmund" userId="ee3c687ee35d6263" providerId="LiveId" clId="{BC0F3D79-015D-4AED-A6A8-2998643D639E}" dt="2019-05-25T14:09:29.735" v="145" actId="14100"/>
          <ac:spMkLst>
            <pc:docMk/>
            <pc:sldMk cId="3362166239" sldId="445"/>
            <ac:spMk id="28" creationId="{CECF7DBE-1D70-43E3-9648-59350B05E1E3}"/>
          </ac:spMkLst>
        </pc:spChg>
        <pc:picChg chg="mod">
          <ac:chgData name="Martin Zikmund" userId="ee3c687ee35d6263" providerId="LiveId" clId="{BC0F3D79-015D-4AED-A6A8-2998643D639E}" dt="2019-05-25T16:09:45.770" v="1997" actId="14826"/>
          <ac:picMkLst>
            <pc:docMk/>
            <pc:sldMk cId="3362166239" sldId="445"/>
            <ac:picMk id="1032" creationId="{1331C360-125A-4285-91F1-0037F7271A90}"/>
          </ac:picMkLst>
        </pc:picChg>
      </pc:sldChg>
      <pc:sldChg chg="modSp modTransition modNotesTx">
        <pc:chgData name="Martin Zikmund" userId="ee3c687ee35d6263" providerId="LiveId" clId="{BC0F3D79-015D-4AED-A6A8-2998643D639E}" dt="2019-05-26T20:02:02.348" v="9486"/>
        <pc:sldMkLst>
          <pc:docMk/>
          <pc:sldMk cId="3330289525" sldId="446"/>
        </pc:sldMkLst>
        <pc:spChg chg="mod">
          <ac:chgData name="Martin Zikmund" userId="ee3c687ee35d6263" providerId="LiveId" clId="{BC0F3D79-015D-4AED-A6A8-2998643D639E}" dt="2019-05-25T16:37:31.854" v="3758" actId="20577"/>
          <ac:spMkLst>
            <pc:docMk/>
            <pc:sldMk cId="3330289525" sldId="446"/>
            <ac:spMk id="2" creationId="{EBA476F1-2213-46A7-9D7B-12BA0F4881D1}"/>
          </ac:spMkLst>
        </pc:spChg>
        <pc:spChg chg="mod">
          <ac:chgData name="Martin Zikmund" userId="ee3c687ee35d6263" providerId="LiveId" clId="{BC0F3D79-015D-4AED-A6A8-2998643D639E}" dt="2019-05-25T16:17:45.495" v="2669" actId="20577"/>
          <ac:spMkLst>
            <pc:docMk/>
            <pc:sldMk cId="3330289525" sldId="446"/>
            <ac:spMk id="3" creationId="{8E584E92-8E1B-4FF0-BA57-68A149D097BF}"/>
          </ac:spMkLst>
        </pc:spChg>
        <pc:picChg chg="mod">
          <ac:chgData name="Martin Zikmund" userId="ee3c687ee35d6263" providerId="LiveId" clId="{BC0F3D79-015D-4AED-A6A8-2998643D639E}" dt="2019-05-25T16:11:57.578" v="2011" actId="14861"/>
          <ac:picMkLst>
            <pc:docMk/>
            <pc:sldMk cId="3330289525" sldId="446"/>
            <ac:picMk id="2056" creationId="{DF0FE362-8304-4A88-B6F7-1BC1F3747C46}"/>
          </ac:picMkLst>
        </pc:picChg>
      </pc:sldChg>
      <pc:sldChg chg="addSp delSp modSp modTransition">
        <pc:chgData name="Martin Zikmund" userId="ee3c687ee35d6263" providerId="LiveId" clId="{BC0F3D79-015D-4AED-A6A8-2998643D639E}" dt="2019-05-26T20:02:02.348" v="9486"/>
        <pc:sldMkLst>
          <pc:docMk/>
          <pc:sldMk cId="1860349661" sldId="447"/>
        </pc:sldMkLst>
        <pc:picChg chg="add del mod">
          <ac:chgData name="Martin Zikmund" userId="ee3c687ee35d6263" providerId="LiveId" clId="{BC0F3D79-015D-4AED-A6A8-2998643D639E}" dt="2019-05-25T14:03:26.656" v="3" actId="478"/>
          <ac:picMkLst>
            <pc:docMk/>
            <pc:sldMk cId="1860349661" sldId="447"/>
            <ac:picMk id="6" creationId="{03F7351E-8D70-4C6D-BB41-6042D7D19F0F}"/>
          </ac:picMkLst>
        </pc:picChg>
      </pc:sldChg>
      <pc:sldChg chg="addSp delSp modSp modTransition">
        <pc:chgData name="Martin Zikmund" userId="ee3c687ee35d6263" providerId="LiveId" clId="{BC0F3D79-015D-4AED-A6A8-2998643D639E}" dt="2019-05-26T20:02:02.348" v="9486"/>
        <pc:sldMkLst>
          <pc:docMk/>
          <pc:sldMk cId="4217896384" sldId="448"/>
        </pc:sldMkLst>
        <pc:spChg chg="mod">
          <ac:chgData name="Martin Zikmund" userId="ee3c687ee35d6263" providerId="LiveId" clId="{BC0F3D79-015D-4AED-A6A8-2998643D639E}" dt="2019-05-25T16:05:44.579" v="1701" actId="1076"/>
          <ac:spMkLst>
            <pc:docMk/>
            <pc:sldMk cId="4217896384" sldId="448"/>
            <ac:spMk id="2" creationId="{A75D1EF7-0F28-4A0D-B342-398D86B15CC4}"/>
          </ac:spMkLst>
        </pc:spChg>
        <pc:spChg chg="del mod">
          <ac:chgData name="Martin Zikmund" userId="ee3c687ee35d6263" providerId="LiveId" clId="{BC0F3D79-015D-4AED-A6A8-2998643D639E}" dt="2019-05-25T14:15:05.774" v="775" actId="478"/>
          <ac:spMkLst>
            <pc:docMk/>
            <pc:sldMk cId="4217896384" sldId="448"/>
            <ac:spMk id="3" creationId="{F4C7C9EA-E06B-4EE8-84D1-3A80547C5782}"/>
          </ac:spMkLst>
        </pc:spChg>
        <pc:spChg chg="add mod">
          <ac:chgData name="Martin Zikmund" userId="ee3c687ee35d6263" providerId="LiveId" clId="{BC0F3D79-015D-4AED-A6A8-2998643D639E}" dt="2019-05-26T13:27:55.187" v="7711" actId="1076"/>
          <ac:spMkLst>
            <pc:docMk/>
            <pc:sldMk cId="4217896384" sldId="448"/>
            <ac:spMk id="7" creationId="{369A336B-2A00-4E15-A4AB-C69E02891112}"/>
          </ac:spMkLst>
        </pc:spChg>
        <pc:spChg chg="add mod">
          <ac:chgData name="Martin Zikmund" userId="ee3c687ee35d6263" providerId="LiveId" clId="{BC0F3D79-015D-4AED-A6A8-2998643D639E}" dt="2019-05-25T17:05:32.111" v="4370" actId="120"/>
          <ac:spMkLst>
            <pc:docMk/>
            <pc:sldMk cId="4217896384" sldId="448"/>
            <ac:spMk id="10" creationId="{71F20830-D6E0-4F6F-8F44-17360F9DED3B}"/>
          </ac:spMkLst>
        </pc:spChg>
        <pc:spChg chg="add del mod">
          <ac:chgData name="Martin Zikmund" userId="ee3c687ee35d6263" providerId="LiveId" clId="{BC0F3D79-015D-4AED-A6A8-2998643D639E}" dt="2019-05-25T16:00:16.392" v="1641" actId="478"/>
          <ac:spMkLst>
            <pc:docMk/>
            <pc:sldMk cId="4217896384" sldId="448"/>
            <ac:spMk id="13" creationId="{B1AC3EFF-7F93-478A-B851-F2BA2FD1531C}"/>
          </ac:spMkLst>
        </pc:spChg>
        <pc:spChg chg="add mod">
          <ac:chgData name="Martin Zikmund" userId="ee3c687ee35d6263" providerId="LiveId" clId="{BC0F3D79-015D-4AED-A6A8-2998643D639E}" dt="2019-05-25T16:06:01.416" v="1704" actId="1076"/>
          <ac:spMkLst>
            <pc:docMk/>
            <pc:sldMk cId="4217896384" sldId="448"/>
            <ac:spMk id="14" creationId="{665E0126-B664-4B22-AFF6-6C01EB7A9AC0}"/>
          </ac:spMkLst>
        </pc:spChg>
        <pc:spChg chg="add mod">
          <ac:chgData name="Martin Zikmund" userId="ee3c687ee35d6263" providerId="LiveId" clId="{BC0F3D79-015D-4AED-A6A8-2998643D639E}" dt="2019-05-25T16:05:51.225" v="1702" actId="1076"/>
          <ac:spMkLst>
            <pc:docMk/>
            <pc:sldMk cId="4217896384" sldId="448"/>
            <ac:spMk id="16" creationId="{54743B51-F391-4BA5-AE6A-72D27AB6BE93}"/>
          </ac:spMkLst>
        </pc:spChg>
        <pc:picChg chg="add del mod">
          <ac:chgData name="Martin Zikmund" userId="ee3c687ee35d6263" providerId="LiveId" clId="{BC0F3D79-015D-4AED-A6A8-2998643D639E}" dt="2019-05-25T14:25:03.156" v="1162" actId="478"/>
          <ac:picMkLst>
            <pc:docMk/>
            <pc:sldMk cId="4217896384" sldId="448"/>
            <ac:picMk id="6" creationId="{D55D4527-A518-4ADE-A83A-4D70D587D276}"/>
          </ac:picMkLst>
        </pc:picChg>
        <pc:picChg chg="add del mod">
          <ac:chgData name="Martin Zikmund" userId="ee3c687ee35d6263" providerId="LiveId" clId="{BC0F3D79-015D-4AED-A6A8-2998643D639E}" dt="2019-05-25T15:59:53.575" v="1624" actId="478"/>
          <ac:picMkLst>
            <pc:docMk/>
            <pc:sldMk cId="4217896384" sldId="448"/>
            <ac:picMk id="9" creationId="{E88EB718-6A4C-4B66-A35B-730C12E5210B}"/>
          </ac:picMkLst>
        </pc:picChg>
        <pc:picChg chg="add mod">
          <ac:chgData name="Martin Zikmund" userId="ee3c687ee35d6263" providerId="LiveId" clId="{BC0F3D79-015D-4AED-A6A8-2998643D639E}" dt="2019-05-25T16:06:06.675" v="1706" actId="1076"/>
          <ac:picMkLst>
            <pc:docMk/>
            <pc:sldMk cId="4217896384" sldId="448"/>
            <ac:picMk id="11" creationId="{618831B0-5EA2-43F9-9CFA-CBCF7F070276}"/>
          </ac:picMkLst>
        </pc:picChg>
        <pc:picChg chg="add mod">
          <ac:chgData name="Martin Zikmund" userId="ee3c687ee35d6263" providerId="LiveId" clId="{BC0F3D79-015D-4AED-A6A8-2998643D639E}" dt="2019-05-25T17:03:04.786" v="4170" actId="14861"/>
          <ac:picMkLst>
            <pc:docMk/>
            <pc:sldMk cId="4217896384" sldId="448"/>
            <ac:picMk id="12" creationId="{F39FB966-D6A8-4D54-83FB-18BE747D2117}"/>
          </ac:picMkLst>
        </pc:picChg>
        <pc:picChg chg="add del mod">
          <ac:chgData name="Martin Zikmund" userId="ee3c687ee35d6263" providerId="LiveId" clId="{BC0F3D79-015D-4AED-A6A8-2998643D639E}" dt="2019-05-25T15:57:52.336" v="1564" actId="478"/>
          <ac:picMkLst>
            <pc:docMk/>
            <pc:sldMk cId="4217896384" sldId="448"/>
            <ac:picMk id="15" creationId="{7819C842-3D24-4509-8497-795E1F5C9A42}"/>
          </ac:picMkLst>
        </pc:picChg>
      </pc:sldChg>
      <pc:sldChg chg="modSp modTransition modNotesTx">
        <pc:chgData name="Martin Zikmund" userId="ee3c687ee35d6263" providerId="LiveId" clId="{BC0F3D79-015D-4AED-A6A8-2998643D639E}" dt="2019-05-26T20:02:02.348" v="9486"/>
        <pc:sldMkLst>
          <pc:docMk/>
          <pc:sldMk cId="488108483" sldId="450"/>
        </pc:sldMkLst>
        <pc:spChg chg="mod">
          <ac:chgData name="Martin Zikmund" userId="ee3c687ee35d6263" providerId="LiveId" clId="{BC0F3D79-015D-4AED-A6A8-2998643D639E}" dt="2019-05-25T14:12:03.456" v="612" actId="113"/>
          <ac:spMkLst>
            <pc:docMk/>
            <pc:sldMk cId="488108483" sldId="450"/>
            <ac:spMk id="2" creationId="{A5310C4A-721B-4197-B223-3F7729DE32C3}"/>
          </ac:spMkLst>
        </pc:spChg>
      </pc:sldChg>
      <pc:sldChg chg="modSp modTransition modNotesTx">
        <pc:chgData name="Martin Zikmund" userId="ee3c687ee35d6263" providerId="LiveId" clId="{BC0F3D79-015D-4AED-A6A8-2998643D639E}" dt="2019-05-27T12:57:30.544" v="9970" actId="113"/>
        <pc:sldMkLst>
          <pc:docMk/>
          <pc:sldMk cId="1724902404" sldId="451"/>
        </pc:sldMkLst>
        <pc:spChg chg="mod">
          <ac:chgData name="Martin Zikmund" userId="ee3c687ee35d6263" providerId="LiveId" clId="{BC0F3D79-015D-4AED-A6A8-2998643D639E}" dt="2019-05-25T14:12:10.369" v="614" actId="403"/>
          <ac:spMkLst>
            <pc:docMk/>
            <pc:sldMk cId="1724902404" sldId="451"/>
            <ac:spMk id="2" creationId="{16450DB8-7DCF-4B8E-9B79-F2BD00E92249}"/>
          </ac:spMkLst>
        </pc:spChg>
        <pc:picChg chg="mod">
          <ac:chgData name="Martin Zikmund" userId="ee3c687ee35d6263" providerId="LiveId" clId="{BC0F3D79-015D-4AED-A6A8-2998643D639E}" dt="2019-05-25T14:21:48.848" v="1157" actId="14861"/>
          <ac:picMkLst>
            <pc:docMk/>
            <pc:sldMk cId="1724902404" sldId="451"/>
            <ac:picMk id="6" creationId="{C5F327F0-13FA-4417-A5F7-F3F21BD0CFB5}"/>
          </ac:picMkLst>
        </pc:picChg>
        <pc:picChg chg="mod">
          <ac:chgData name="Martin Zikmund" userId="ee3c687ee35d6263" providerId="LiveId" clId="{BC0F3D79-015D-4AED-A6A8-2998643D639E}" dt="2019-05-25T14:21:46.554" v="1153" actId="14861"/>
          <ac:picMkLst>
            <pc:docMk/>
            <pc:sldMk cId="1724902404" sldId="451"/>
            <ac:picMk id="12" creationId="{775414B8-A607-4FDD-A049-82E8F6A53780}"/>
          </ac:picMkLst>
        </pc:picChg>
      </pc:sldChg>
      <pc:sldChg chg="addSp delSp modSp ord modTransition">
        <pc:chgData name="Martin Zikmund" userId="ee3c687ee35d6263" providerId="LiveId" clId="{BC0F3D79-015D-4AED-A6A8-2998643D639E}" dt="2019-05-26T20:02:02.348" v="9486"/>
        <pc:sldMkLst>
          <pc:docMk/>
          <pc:sldMk cId="3700590482" sldId="452"/>
        </pc:sldMkLst>
        <pc:spChg chg="mod">
          <ac:chgData name="Martin Zikmund" userId="ee3c687ee35d6263" providerId="LiveId" clId="{BC0F3D79-015D-4AED-A6A8-2998643D639E}" dt="2019-05-26T12:44:29.807" v="7385" actId="27636"/>
          <ac:spMkLst>
            <pc:docMk/>
            <pc:sldMk cId="3700590482" sldId="452"/>
            <ac:spMk id="7" creationId="{121E75BD-F668-481D-AB6E-853901704964}"/>
          </ac:spMkLst>
        </pc:spChg>
        <pc:picChg chg="add mod">
          <ac:chgData name="Martin Zikmund" userId="ee3c687ee35d6263" providerId="LiveId" clId="{BC0F3D79-015D-4AED-A6A8-2998643D639E}" dt="2019-05-25T16:26:58.140" v="3438" actId="14861"/>
          <ac:picMkLst>
            <pc:docMk/>
            <pc:sldMk cId="3700590482" sldId="452"/>
            <ac:picMk id="3" creationId="{D88C84EE-F566-4450-906B-6570AE9BC30B}"/>
          </ac:picMkLst>
        </pc:picChg>
        <pc:picChg chg="del">
          <ac:chgData name="Martin Zikmund" userId="ee3c687ee35d6263" providerId="LiveId" clId="{BC0F3D79-015D-4AED-A6A8-2998643D639E}" dt="2019-05-25T16:24:16.616" v="3167" actId="478"/>
          <ac:picMkLst>
            <pc:docMk/>
            <pc:sldMk cId="3700590482" sldId="452"/>
            <ac:picMk id="3076" creationId="{B1495EF6-483F-4729-8FE1-8809B5486B21}"/>
          </ac:picMkLst>
        </pc:picChg>
      </pc:sldChg>
      <pc:sldChg chg="addSp delSp modSp ord modTransition">
        <pc:chgData name="Martin Zikmund" userId="ee3c687ee35d6263" providerId="LiveId" clId="{BC0F3D79-015D-4AED-A6A8-2998643D639E}" dt="2019-05-26T20:02:02.348" v="9486"/>
        <pc:sldMkLst>
          <pc:docMk/>
          <pc:sldMk cId="1836492819" sldId="453"/>
        </pc:sldMkLst>
        <pc:spChg chg="mod">
          <ac:chgData name="Martin Zikmund" userId="ee3c687ee35d6263" providerId="LiveId" clId="{BC0F3D79-015D-4AED-A6A8-2998643D639E}" dt="2019-05-25T16:40:18.552" v="3849" actId="207"/>
          <ac:spMkLst>
            <pc:docMk/>
            <pc:sldMk cId="1836492819" sldId="453"/>
            <ac:spMk id="2" creationId="{FB1C3DBD-6E94-459F-A592-0127023FAB15}"/>
          </ac:spMkLst>
        </pc:spChg>
        <pc:spChg chg="mod">
          <ac:chgData name="Martin Zikmund" userId="ee3c687ee35d6263" providerId="LiveId" clId="{BC0F3D79-015D-4AED-A6A8-2998643D639E}" dt="2019-05-26T13:58:08.882" v="8230" actId="14100"/>
          <ac:spMkLst>
            <pc:docMk/>
            <pc:sldMk cId="1836492819" sldId="453"/>
            <ac:spMk id="3" creationId="{9D0BD913-9A0F-47A7-BDC5-4F9AAE745422}"/>
          </ac:spMkLst>
        </pc:spChg>
        <pc:spChg chg="add mod">
          <ac:chgData name="Martin Zikmund" userId="ee3c687ee35d6263" providerId="LiveId" clId="{BC0F3D79-015D-4AED-A6A8-2998643D639E}" dt="2019-05-26T13:58:59.579" v="8240" actId="1076"/>
          <ac:spMkLst>
            <pc:docMk/>
            <pc:sldMk cId="1836492819" sldId="453"/>
            <ac:spMk id="8" creationId="{4EDF5C75-4C6D-4587-99E3-CADD78D7E410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9" creationId="{EAAB53C7-9BDC-BD4A-B2CA-9F5D53CBB4BD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0" creationId="{182A1CD7-8840-9848-9546-BF861DEF29DA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1" creationId="{CA8DFE89-2464-D849-A556-A2DFEDE59294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2" creationId="{95B92400-30D1-D845-81F3-F7827CEB8DD2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7" creationId="{E20B5755-5C24-2746-9131-B50572105ED5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8" creationId="{2250BB64-21E3-B542-A3CD-C70E2726AD41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19" creationId="{092A2797-E7E2-7B46-BA79-86E82F3513AD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20" creationId="{3349C7E5-7EE6-5D4C-94AA-35ADC0E2884C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21" creationId="{B005FE48-B4F3-364D-9436-51FC1A59B832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22" creationId="{1C47E24A-701E-914F-AA7E-C4A3AA26EBDB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23" creationId="{9C9ABC65-DF53-2C4C-B7BB-C58B7052D161}"/>
          </ac:spMkLst>
        </pc:spChg>
        <pc:spChg chg="add">
          <ac:chgData name="Martin Zikmund" userId="ee3c687ee35d6263" providerId="LiveId" clId="{BC0F3D79-015D-4AED-A6A8-2998643D639E}" dt="2019-05-26T19:37:31.629" v="8648"/>
          <ac:spMkLst>
            <pc:docMk/>
            <pc:sldMk cId="1836492819" sldId="453"/>
            <ac:spMk id="24" creationId="{5B148726-7B54-C74C-A671-F28BBF3103B6}"/>
          </ac:spMkLst>
        </pc:spChg>
        <pc:picChg chg="add del mod">
          <ac:chgData name="Martin Zikmund" userId="ee3c687ee35d6263" providerId="LiveId" clId="{BC0F3D79-015D-4AED-A6A8-2998643D639E}" dt="2019-05-26T13:56:51.689" v="8132" actId="478"/>
          <ac:picMkLst>
            <pc:docMk/>
            <pc:sldMk cId="1836492819" sldId="453"/>
            <ac:picMk id="6" creationId="{463F48FE-F825-4AAD-BA85-F6E012B84CA8}"/>
          </ac:picMkLst>
        </pc:picChg>
        <pc:picChg chg="add mod">
          <ac:chgData name="Martin Zikmund" userId="ee3c687ee35d6263" providerId="LiveId" clId="{BC0F3D79-015D-4AED-A6A8-2998643D639E}" dt="2019-05-26T13:58:22.326" v="8231" actId="1076"/>
          <ac:picMkLst>
            <pc:docMk/>
            <pc:sldMk cId="1836492819" sldId="453"/>
            <ac:picMk id="7" creationId="{AF5A9A44-9E50-44B6-9122-9D72D88B94FA}"/>
          </ac:picMkLst>
        </pc:picChg>
        <pc:picChg chg="add">
          <ac:chgData name="Martin Zikmund" userId="ee3c687ee35d6263" providerId="LiveId" clId="{BC0F3D79-015D-4AED-A6A8-2998643D639E}" dt="2019-05-26T19:37:31.629" v="8648"/>
          <ac:picMkLst>
            <pc:docMk/>
            <pc:sldMk cId="1836492819" sldId="453"/>
            <ac:picMk id="13" creationId="{1DAAF21B-A7DC-7E46-AD5D-AA08E0E965AE}"/>
          </ac:picMkLst>
        </pc:picChg>
        <pc:picChg chg="add">
          <ac:chgData name="Martin Zikmund" userId="ee3c687ee35d6263" providerId="LiveId" clId="{BC0F3D79-015D-4AED-A6A8-2998643D639E}" dt="2019-05-26T19:37:31.629" v="8648"/>
          <ac:picMkLst>
            <pc:docMk/>
            <pc:sldMk cId="1836492819" sldId="453"/>
            <ac:picMk id="14" creationId="{58DC23C1-45A5-AF4D-9878-DCAF36C63D44}"/>
          </ac:picMkLst>
        </pc:picChg>
        <pc:picChg chg="add">
          <ac:chgData name="Martin Zikmund" userId="ee3c687ee35d6263" providerId="LiveId" clId="{BC0F3D79-015D-4AED-A6A8-2998643D639E}" dt="2019-05-26T19:37:31.629" v="8648"/>
          <ac:picMkLst>
            <pc:docMk/>
            <pc:sldMk cId="1836492819" sldId="453"/>
            <ac:picMk id="15" creationId="{BB5AF7FC-AE0E-6C4B-A77C-3CD85AA44F9C}"/>
          </ac:picMkLst>
        </pc:picChg>
        <pc:picChg chg="add">
          <ac:chgData name="Martin Zikmund" userId="ee3c687ee35d6263" providerId="LiveId" clId="{BC0F3D79-015D-4AED-A6A8-2998643D639E}" dt="2019-05-26T19:37:31.629" v="8648"/>
          <ac:picMkLst>
            <pc:docMk/>
            <pc:sldMk cId="1836492819" sldId="453"/>
            <ac:picMk id="16" creationId="{6BC40E30-E783-EF44-904F-C90FF0E40213}"/>
          </ac:picMkLst>
        </pc:picChg>
      </pc:sldChg>
      <pc:sldChg chg="addSp modSp modTransition modNotesTx">
        <pc:chgData name="Martin Zikmund" userId="ee3c687ee35d6263" providerId="LiveId" clId="{BC0F3D79-015D-4AED-A6A8-2998643D639E}" dt="2019-05-27T13:02:54.400" v="10864" actId="20577"/>
        <pc:sldMkLst>
          <pc:docMk/>
          <pc:sldMk cId="3285408494" sldId="454"/>
        </pc:sldMkLst>
        <pc:spChg chg="mod">
          <ac:chgData name="Martin Zikmund" userId="ee3c687ee35d6263" providerId="LiveId" clId="{BC0F3D79-015D-4AED-A6A8-2998643D639E}" dt="2019-05-25T17:06:12.431" v="4373" actId="113"/>
          <ac:spMkLst>
            <pc:docMk/>
            <pc:sldMk cId="3285408494" sldId="454"/>
            <ac:spMk id="2" creationId="{B849ABBC-CE07-42A7-8430-AEE735BAD3CC}"/>
          </ac:spMkLst>
        </pc:spChg>
        <pc:spChg chg="mod">
          <ac:chgData name="Martin Zikmund" userId="ee3c687ee35d6263" providerId="LiveId" clId="{BC0F3D79-015D-4AED-A6A8-2998643D639E}" dt="2019-05-25T20:19:51.322" v="5556" actId="14100"/>
          <ac:spMkLst>
            <pc:docMk/>
            <pc:sldMk cId="3285408494" sldId="454"/>
            <ac:spMk id="3" creationId="{CC0DFCC9-7BE7-4A1E-B745-6711CE5E1A47}"/>
          </ac:spMkLst>
        </pc:spChg>
        <pc:picChg chg="add mod">
          <ac:chgData name="Martin Zikmund" userId="ee3c687ee35d6263" providerId="LiveId" clId="{BC0F3D79-015D-4AED-A6A8-2998643D639E}" dt="2019-05-25T20:21:08.791" v="5561" actId="1076"/>
          <ac:picMkLst>
            <pc:docMk/>
            <pc:sldMk cId="3285408494" sldId="454"/>
            <ac:picMk id="5" creationId="{58F85D91-7FAE-49CD-8914-EAE22DE1DEFA}"/>
          </ac:picMkLst>
        </pc:picChg>
      </pc:sldChg>
      <pc:sldChg chg="addSp delSp modSp add ord modTransition modNotesTx">
        <pc:chgData name="Martin Zikmund" userId="ee3c687ee35d6263" providerId="LiveId" clId="{BC0F3D79-015D-4AED-A6A8-2998643D639E}" dt="2019-05-26T20:02:02.348" v="9486"/>
        <pc:sldMkLst>
          <pc:docMk/>
          <pc:sldMk cId="2240232882" sldId="456"/>
        </pc:sldMkLst>
        <pc:spChg chg="del mod">
          <ac:chgData name="Martin Zikmund" userId="ee3c687ee35d6263" providerId="LiveId" clId="{BC0F3D79-015D-4AED-A6A8-2998643D639E}" dt="2019-05-25T14:03:44.979" v="39" actId="478"/>
          <ac:spMkLst>
            <pc:docMk/>
            <pc:sldMk cId="2240232882" sldId="456"/>
            <ac:spMk id="2" creationId="{537951F2-01F9-464F-8C01-82DA4468693A}"/>
          </ac:spMkLst>
        </pc:spChg>
        <pc:spChg chg="del mod">
          <ac:chgData name="Martin Zikmund" userId="ee3c687ee35d6263" providerId="LiveId" clId="{BC0F3D79-015D-4AED-A6A8-2998643D639E}" dt="2019-05-25T14:03:56.883" v="49" actId="478"/>
          <ac:spMkLst>
            <pc:docMk/>
            <pc:sldMk cId="2240232882" sldId="456"/>
            <ac:spMk id="3" creationId="{CD52D8AD-8410-40FB-A998-F0546BE4E46D}"/>
          </ac:spMkLst>
        </pc:spChg>
        <pc:spChg chg="mod">
          <ac:chgData name="Martin Zikmund" userId="ee3c687ee35d6263" providerId="LiveId" clId="{BC0F3D79-015D-4AED-A6A8-2998643D639E}" dt="2019-05-25T14:06:34.853" v="120" actId="12788"/>
          <ac:spMkLst>
            <pc:docMk/>
            <pc:sldMk cId="2240232882" sldId="456"/>
            <ac:spMk id="4" creationId="{FE3587DA-EC7A-4EF5-813D-417C2D857070}"/>
          </ac:spMkLst>
        </pc:spChg>
        <pc:spChg chg="add del mod">
          <ac:chgData name="Martin Zikmund" userId="ee3c687ee35d6263" providerId="LiveId" clId="{BC0F3D79-015D-4AED-A6A8-2998643D639E}" dt="2019-05-25T14:03:47.460" v="40" actId="478"/>
          <ac:spMkLst>
            <pc:docMk/>
            <pc:sldMk cId="2240232882" sldId="456"/>
            <ac:spMk id="6" creationId="{5A55EE34-84D0-4791-A768-FEB9EBDECCCC}"/>
          </ac:spMkLst>
        </pc:spChg>
        <pc:spChg chg="add mod">
          <ac:chgData name="Martin Zikmund" userId="ee3c687ee35d6263" providerId="LiveId" clId="{BC0F3D79-015D-4AED-A6A8-2998643D639E}" dt="2019-05-25T14:07:25.342" v="128" actId="113"/>
          <ac:spMkLst>
            <pc:docMk/>
            <pc:sldMk cId="2240232882" sldId="456"/>
            <ac:spMk id="9" creationId="{A18AEF75-0C2C-46D5-94E4-A38638A2E3A0}"/>
          </ac:spMkLst>
        </pc:spChg>
        <pc:picChg chg="add mod">
          <ac:chgData name="Martin Zikmund" userId="ee3c687ee35d6263" providerId="LiveId" clId="{BC0F3D79-015D-4AED-A6A8-2998643D639E}" dt="2019-05-25T17:12:53.853" v="4738" actId="1076"/>
          <ac:picMkLst>
            <pc:docMk/>
            <pc:sldMk cId="2240232882" sldId="456"/>
            <ac:picMk id="8" creationId="{D2B95411-2A21-4D37-8D12-FFB4D2ABBB50}"/>
          </ac:picMkLst>
        </pc:picChg>
      </pc:sldChg>
      <pc:sldChg chg="addSp delSp modSp add ord modTransition modNotesTx">
        <pc:chgData name="Martin Zikmund" userId="ee3c687ee35d6263" providerId="LiveId" clId="{BC0F3D79-015D-4AED-A6A8-2998643D639E}" dt="2019-05-27T13:02:15.925" v="10743" actId="20577"/>
        <pc:sldMkLst>
          <pc:docMk/>
          <pc:sldMk cId="3474483247" sldId="457"/>
        </pc:sldMkLst>
        <pc:spChg chg="mod">
          <ac:chgData name="Martin Zikmund" userId="ee3c687ee35d6263" providerId="LiveId" clId="{BC0F3D79-015D-4AED-A6A8-2998643D639E}" dt="2019-05-26T07:17:46.312" v="6818" actId="20577"/>
          <ac:spMkLst>
            <pc:docMk/>
            <pc:sldMk cId="3474483247" sldId="457"/>
            <ac:spMk id="2" creationId="{8512358E-550E-45C8-9FF6-F0992787488D}"/>
          </ac:spMkLst>
        </pc:spChg>
        <pc:spChg chg="del mod">
          <ac:chgData name="Martin Zikmund" userId="ee3c687ee35d6263" providerId="LiveId" clId="{BC0F3D79-015D-4AED-A6A8-2998643D639E}" dt="2019-05-25T14:28:19.008" v="1253"/>
          <ac:spMkLst>
            <pc:docMk/>
            <pc:sldMk cId="3474483247" sldId="457"/>
            <ac:spMk id="3" creationId="{C06CC452-77A1-45AC-9F59-90CFBBD7DDB0}"/>
          </ac:spMkLst>
        </pc:spChg>
        <pc:spChg chg="add mod">
          <ac:chgData name="Martin Zikmund" userId="ee3c687ee35d6263" providerId="LiveId" clId="{BC0F3D79-015D-4AED-A6A8-2998643D639E}" dt="2019-05-26T19:28:28.668" v="8647" actId="6549"/>
          <ac:spMkLst>
            <pc:docMk/>
            <pc:sldMk cId="3474483247" sldId="457"/>
            <ac:spMk id="8" creationId="{68F75EC4-52E8-4878-B8EC-01D958759CF8}"/>
          </ac:spMkLst>
        </pc:spChg>
        <pc:picChg chg="add mod">
          <ac:chgData name="Martin Zikmund" userId="ee3c687ee35d6263" providerId="LiveId" clId="{BC0F3D79-015D-4AED-A6A8-2998643D639E}" dt="2019-05-26T19:55:23.335" v="9460" actId="1076"/>
          <ac:picMkLst>
            <pc:docMk/>
            <pc:sldMk cId="3474483247" sldId="457"/>
            <ac:picMk id="5" creationId="{E394EE5B-1C34-4FC2-8AFF-D3E45A1EEE9F}"/>
          </ac:picMkLst>
        </pc:picChg>
        <pc:picChg chg="add del mod">
          <ac:chgData name="Martin Zikmund" userId="ee3c687ee35d6263" providerId="LiveId" clId="{BC0F3D79-015D-4AED-A6A8-2998643D639E}" dt="2019-05-26T19:48:13.864" v="9453" actId="478"/>
          <ac:picMkLst>
            <pc:docMk/>
            <pc:sldMk cId="3474483247" sldId="457"/>
            <ac:picMk id="6" creationId="{15DC04A1-40CF-4498-A8D7-0624E14FA3BB}"/>
          </ac:picMkLst>
        </pc:picChg>
        <pc:picChg chg="add del mod">
          <ac:chgData name="Martin Zikmund" userId="ee3c687ee35d6263" providerId="LiveId" clId="{BC0F3D79-015D-4AED-A6A8-2998643D639E}" dt="2019-05-25T14:28:26.791" v="1256" actId="478"/>
          <ac:picMkLst>
            <pc:docMk/>
            <pc:sldMk cId="3474483247" sldId="457"/>
            <ac:picMk id="6" creationId="{C941B007-9490-4C70-9BC8-CD4440B1BFAB}"/>
          </ac:picMkLst>
        </pc:picChg>
        <pc:picChg chg="add mod">
          <ac:chgData name="Martin Zikmund" userId="ee3c687ee35d6263" providerId="LiveId" clId="{BC0F3D79-015D-4AED-A6A8-2998643D639E}" dt="2019-05-26T19:55:29.849" v="9462" actId="1076"/>
          <ac:picMkLst>
            <pc:docMk/>
            <pc:sldMk cId="3474483247" sldId="457"/>
            <ac:picMk id="7" creationId="{6AA4C6AC-2064-4C16-88B8-E181CFDB48B8}"/>
          </ac:picMkLst>
        </pc:picChg>
      </pc:sldChg>
      <pc:sldChg chg="addSp delSp modSp add ord modTransition modNotesTx">
        <pc:chgData name="Martin Zikmund" userId="ee3c687ee35d6263" providerId="LiveId" clId="{BC0F3D79-015D-4AED-A6A8-2998643D639E}" dt="2019-05-26T20:02:02.348" v="9486"/>
        <pc:sldMkLst>
          <pc:docMk/>
          <pc:sldMk cId="193610518" sldId="458"/>
        </pc:sldMkLst>
        <pc:spChg chg="del mod">
          <ac:chgData name="Martin Zikmund" userId="ee3c687ee35d6263" providerId="LiveId" clId="{BC0F3D79-015D-4AED-A6A8-2998643D639E}" dt="2019-05-25T16:31:12.272" v="3644" actId="478"/>
          <ac:spMkLst>
            <pc:docMk/>
            <pc:sldMk cId="193610518" sldId="458"/>
            <ac:spMk id="2" creationId="{BA27DE84-9603-4821-A34F-2B941DE71BE9}"/>
          </ac:spMkLst>
        </pc:spChg>
        <pc:spChg chg="del">
          <ac:chgData name="Martin Zikmund" userId="ee3c687ee35d6263" providerId="LiveId" clId="{BC0F3D79-015D-4AED-A6A8-2998643D639E}" dt="2019-05-25T16:31:02.069" v="3640" actId="931"/>
          <ac:spMkLst>
            <pc:docMk/>
            <pc:sldMk cId="193610518" sldId="458"/>
            <ac:spMk id="3" creationId="{105EA310-1E2A-4BEB-8190-29482D2FEA7F}"/>
          </ac:spMkLst>
        </pc:spChg>
        <pc:spChg chg="add del mod">
          <ac:chgData name="Martin Zikmund" userId="ee3c687ee35d6263" providerId="LiveId" clId="{BC0F3D79-015D-4AED-A6A8-2998643D639E}" dt="2019-05-25T16:31:14.630" v="3645" actId="478"/>
          <ac:spMkLst>
            <pc:docMk/>
            <pc:sldMk cId="193610518" sldId="458"/>
            <ac:spMk id="8" creationId="{711CA65F-9AFE-4AEE-B8FB-25F5D43C7278}"/>
          </ac:spMkLst>
        </pc:spChg>
        <pc:picChg chg="add mod">
          <ac:chgData name="Martin Zikmund" userId="ee3c687ee35d6263" providerId="LiveId" clId="{BC0F3D79-015D-4AED-A6A8-2998643D639E}" dt="2019-05-26T07:25:38.683" v="7343" actId="14861"/>
          <ac:picMkLst>
            <pc:docMk/>
            <pc:sldMk cId="193610518" sldId="458"/>
            <ac:picMk id="6" creationId="{F3EAAF66-AF29-4CB6-954E-88BFD3C53705}"/>
          </ac:picMkLst>
        </pc:picChg>
      </pc:sldChg>
      <pc:sldChg chg="addSp delSp modSp add modTransition">
        <pc:chgData name="Martin Zikmund" userId="ee3c687ee35d6263" providerId="LiveId" clId="{BC0F3D79-015D-4AED-A6A8-2998643D639E}" dt="2019-05-26T20:02:02.348" v="9486"/>
        <pc:sldMkLst>
          <pc:docMk/>
          <pc:sldMk cId="4090200798" sldId="459"/>
        </pc:sldMkLst>
        <pc:spChg chg="mod">
          <ac:chgData name="Martin Zikmund" userId="ee3c687ee35d6263" providerId="LiveId" clId="{BC0F3D79-015D-4AED-A6A8-2998643D639E}" dt="2019-05-25T17:04:54.127" v="4352" actId="20577"/>
          <ac:spMkLst>
            <pc:docMk/>
            <pc:sldMk cId="4090200798" sldId="459"/>
            <ac:spMk id="2" creationId="{524FCE1F-9CB0-4DF9-A84D-20C3103DA7E4}"/>
          </ac:spMkLst>
        </pc:spChg>
        <pc:spChg chg="del mod">
          <ac:chgData name="Martin Zikmund" userId="ee3c687ee35d6263" providerId="LiveId" clId="{BC0F3D79-015D-4AED-A6A8-2998643D639E}" dt="2019-05-25T16:45:56.704" v="3878"/>
          <ac:spMkLst>
            <pc:docMk/>
            <pc:sldMk cId="4090200798" sldId="459"/>
            <ac:spMk id="3" creationId="{65DE5080-C16E-4D83-9674-3A5B7574DAA8}"/>
          </ac:spMkLst>
        </pc:spChg>
        <pc:spChg chg="add mod">
          <ac:chgData name="Martin Zikmund" userId="ee3c687ee35d6263" providerId="LiveId" clId="{BC0F3D79-015D-4AED-A6A8-2998643D639E}" dt="2019-05-26T13:33:23.342" v="7766" actId="1076"/>
          <ac:spMkLst>
            <pc:docMk/>
            <pc:sldMk cId="4090200798" sldId="459"/>
            <ac:spMk id="7" creationId="{1D4D01A7-97F6-4680-A1E3-8A141F9C0A46}"/>
          </ac:spMkLst>
        </pc:spChg>
        <pc:spChg chg="add mod">
          <ac:chgData name="Martin Zikmund" userId="ee3c687ee35d6263" providerId="LiveId" clId="{BC0F3D79-015D-4AED-A6A8-2998643D639E}" dt="2019-05-25T17:00:05.697" v="4115" actId="1076"/>
          <ac:spMkLst>
            <pc:docMk/>
            <pc:sldMk cId="4090200798" sldId="459"/>
            <ac:spMk id="11" creationId="{34456BB5-EF9E-410F-993B-AB325A6C33D1}"/>
          </ac:spMkLst>
        </pc:spChg>
        <pc:spChg chg="add mod">
          <ac:chgData name="Martin Zikmund" userId="ee3c687ee35d6263" providerId="LiveId" clId="{BC0F3D79-015D-4AED-A6A8-2998643D639E}" dt="2019-05-25T17:00:05.697" v="4115" actId="1076"/>
          <ac:spMkLst>
            <pc:docMk/>
            <pc:sldMk cId="4090200798" sldId="459"/>
            <ac:spMk id="13" creationId="{CC4EA9F5-CE45-4C72-9C7C-1D04351E89A1}"/>
          </ac:spMkLst>
        </pc:spChg>
        <pc:spChg chg="add mod">
          <ac:chgData name="Martin Zikmund" userId="ee3c687ee35d6263" providerId="LiveId" clId="{BC0F3D79-015D-4AED-A6A8-2998643D639E}" dt="2019-05-25T17:00:05.697" v="4115" actId="1076"/>
          <ac:spMkLst>
            <pc:docMk/>
            <pc:sldMk cId="4090200798" sldId="459"/>
            <ac:spMk id="15" creationId="{5538591D-927B-4265-B036-1F97A526EDAE}"/>
          </ac:spMkLst>
        </pc:spChg>
        <pc:spChg chg="add mod">
          <ac:chgData name="Martin Zikmund" userId="ee3c687ee35d6263" providerId="LiveId" clId="{BC0F3D79-015D-4AED-A6A8-2998643D639E}" dt="2019-05-25T17:00:05.697" v="4115" actId="1076"/>
          <ac:spMkLst>
            <pc:docMk/>
            <pc:sldMk cId="4090200798" sldId="459"/>
            <ac:spMk id="17" creationId="{1D5299DD-5661-4D74-B62C-9CB5FC4484EB}"/>
          </ac:spMkLst>
        </pc:spChg>
        <pc:spChg chg="add mod">
          <ac:chgData name="Martin Zikmund" userId="ee3c687ee35d6263" providerId="LiveId" clId="{BC0F3D79-015D-4AED-A6A8-2998643D639E}" dt="2019-05-26T13:33:11.768" v="7764" actId="1076"/>
          <ac:spMkLst>
            <pc:docMk/>
            <pc:sldMk cId="4090200798" sldId="459"/>
            <ac:spMk id="19" creationId="{A4AE070F-CE2B-42CF-ABE6-E7EF494E0EC5}"/>
          </ac:spMkLst>
        </pc:spChg>
        <pc:picChg chg="add mod">
          <ac:chgData name="Martin Zikmund" userId="ee3c687ee35d6263" providerId="LiveId" clId="{BC0F3D79-015D-4AED-A6A8-2998643D639E}" dt="2019-05-26T13:33:18.061" v="7765" actId="1076"/>
          <ac:picMkLst>
            <pc:docMk/>
            <pc:sldMk cId="4090200798" sldId="459"/>
            <ac:picMk id="6" creationId="{F44B9C93-8E66-4C6D-9699-A4E2952DF644}"/>
          </ac:picMkLst>
        </pc:picChg>
        <pc:picChg chg="add del mod">
          <ac:chgData name="Martin Zikmund" userId="ee3c687ee35d6263" providerId="LiveId" clId="{BC0F3D79-015D-4AED-A6A8-2998643D639E}" dt="2019-05-25T16:55:12.586" v="4012" actId="478"/>
          <ac:picMkLst>
            <pc:docMk/>
            <pc:sldMk cId="4090200798" sldId="459"/>
            <ac:picMk id="9" creationId="{03914FD8-AF5D-4F97-8416-E1305563E26E}"/>
          </ac:picMkLst>
        </pc:picChg>
        <pc:picChg chg="add mod">
          <ac:chgData name="Martin Zikmund" userId="ee3c687ee35d6263" providerId="LiveId" clId="{BC0F3D79-015D-4AED-A6A8-2998643D639E}" dt="2019-05-25T17:03:25.758" v="4331" actId="14861"/>
          <ac:picMkLst>
            <pc:docMk/>
            <pc:sldMk cId="4090200798" sldId="459"/>
            <ac:picMk id="10" creationId="{DB1C1800-2128-4C23-94C0-1AC77E400DB6}"/>
          </ac:picMkLst>
        </pc:picChg>
        <pc:picChg chg="add mod">
          <ac:chgData name="Martin Zikmund" userId="ee3c687ee35d6263" providerId="LiveId" clId="{BC0F3D79-015D-4AED-A6A8-2998643D639E}" dt="2019-05-25T17:03:25.758" v="4331" actId="14861"/>
          <ac:picMkLst>
            <pc:docMk/>
            <pc:sldMk cId="4090200798" sldId="459"/>
            <ac:picMk id="12" creationId="{C4CDFF79-8B83-4EAF-B187-A00E06A8420D}"/>
          </ac:picMkLst>
        </pc:picChg>
        <pc:picChg chg="add mod">
          <ac:chgData name="Martin Zikmund" userId="ee3c687ee35d6263" providerId="LiveId" clId="{BC0F3D79-015D-4AED-A6A8-2998643D639E}" dt="2019-05-25T17:03:25.758" v="4331" actId="14861"/>
          <ac:picMkLst>
            <pc:docMk/>
            <pc:sldMk cId="4090200798" sldId="459"/>
            <ac:picMk id="14" creationId="{C800511C-E9D8-41DF-8702-A7E31EEA2244}"/>
          </ac:picMkLst>
        </pc:picChg>
        <pc:picChg chg="add mod">
          <ac:chgData name="Martin Zikmund" userId="ee3c687ee35d6263" providerId="LiveId" clId="{BC0F3D79-015D-4AED-A6A8-2998643D639E}" dt="2019-05-25T17:03:25.758" v="4331" actId="14861"/>
          <ac:picMkLst>
            <pc:docMk/>
            <pc:sldMk cId="4090200798" sldId="459"/>
            <ac:picMk id="16" creationId="{2F6D1306-6994-4013-89CA-94995D5D5D99}"/>
          </ac:picMkLst>
        </pc:picChg>
        <pc:picChg chg="add mod">
          <ac:chgData name="Martin Zikmund" userId="ee3c687ee35d6263" providerId="LiveId" clId="{BC0F3D79-015D-4AED-A6A8-2998643D639E}" dt="2019-05-26T13:33:06.283" v="7763" actId="14100"/>
          <ac:picMkLst>
            <pc:docMk/>
            <pc:sldMk cId="4090200798" sldId="459"/>
            <ac:picMk id="18" creationId="{9E493119-A615-4EA0-B68B-81A60105C2AA}"/>
          </ac:picMkLst>
        </pc:picChg>
      </pc:sldChg>
      <pc:sldChg chg="addSp delSp modSp add modTransition modNotesTx">
        <pc:chgData name="Martin Zikmund" userId="ee3c687ee35d6263" providerId="LiveId" clId="{BC0F3D79-015D-4AED-A6A8-2998643D639E}" dt="2019-05-27T13:02:00.750" v="10723" actId="20577"/>
        <pc:sldMkLst>
          <pc:docMk/>
          <pc:sldMk cId="3865417850" sldId="460"/>
        </pc:sldMkLst>
        <pc:spChg chg="mod">
          <ac:chgData name="Martin Zikmund" userId="ee3c687ee35d6263" providerId="LiveId" clId="{BC0F3D79-015D-4AED-A6A8-2998643D639E}" dt="2019-05-25T20:42:46.866" v="6162" actId="113"/>
          <ac:spMkLst>
            <pc:docMk/>
            <pc:sldMk cId="3865417850" sldId="460"/>
            <ac:spMk id="2" creationId="{A0F1E0D5-03FD-4B06-A54B-8A1A82242116}"/>
          </ac:spMkLst>
        </pc:spChg>
        <pc:spChg chg="del mod">
          <ac:chgData name="Martin Zikmund" userId="ee3c687ee35d6263" providerId="LiveId" clId="{BC0F3D79-015D-4AED-A6A8-2998643D639E}" dt="2019-05-25T20:26:12.463" v="5700" actId="478"/>
          <ac:spMkLst>
            <pc:docMk/>
            <pc:sldMk cId="3865417850" sldId="460"/>
            <ac:spMk id="3" creationId="{A33DB8E8-2F28-43E2-9605-5ECC44C13BE9}"/>
          </ac:spMkLst>
        </pc:spChg>
        <pc:spChg chg="add del mod">
          <ac:chgData name="Martin Zikmund" userId="ee3c687ee35d6263" providerId="LiveId" clId="{BC0F3D79-015D-4AED-A6A8-2998643D639E}" dt="2019-05-25T20:26:15.229" v="5701" actId="478"/>
          <ac:spMkLst>
            <pc:docMk/>
            <pc:sldMk cId="3865417850" sldId="460"/>
            <ac:spMk id="6" creationId="{190368C3-DE40-4D7D-A080-D168BAF85DE3}"/>
          </ac:spMkLst>
        </pc:spChg>
        <pc:spChg chg="add mod">
          <ac:chgData name="Martin Zikmund" userId="ee3c687ee35d6263" providerId="LiveId" clId="{BC0F3D79-015D-4AED-A6A8-2998643D639E}" dt="2019-05-25T20:40:39.070" v="6104" actId="113"/>
          <ac:spMkLst>
            <pc:docMk/>
            <pc:sldMk cId="3865417850" sldId="460"/>
            <ac:spMk id="7" creationId="{D9201220-F355-4BB5-9A83-D663F376E729}"/>
          </ac:spMkLst>
        </pc:spChg>
        <pc:spChg chg="add mod">
          <ac:chgData name="Martin Zikmund" userId="ee3c687ee35d6263" providerId="LiveId" clId="{BC0F3D79-015D-4AED-A6A8-2998643D639E}" dt="2019-05-25T20:41:07.089" v="6116" actId="1076"/>
          <ac:spMkLst>
            <pc:docMk/>
            <pc:sldMk cId="3865417850" sldId="460"/>
            <ac:spMk id="8" creationId="{0DEFB7AC-8729-47E9-9274-7BBD8E20A43F}"/>
          </ac:spMkLst>
        </pc:spChg>
        <pc:spChg chg="add mod">
          <ac:chgData name="Martin Zikmund" userId="ee3c687ee35d6263" providerId="LiveId" clId="{BC0F3D79-015D-4AED-A6A8-2998643D639E}" dt="2019-05-25T20:39:19.630" v="6082" actId="14100"/>
          <ac:spMkLst>
            <pc:docMk/>
            <pc:sldMk cId="3865417850" sldId="460"/>
            <ac:spMk id="9" creationId="{7DC10871-A98D-48A9-83C7-199FBA1C9FEE}"/>
          </ac:spMkLst>
        </pc:spChg>
        <pc:spChg chg="add del mod">
          <ac:chgData name="Martin Zikmund" userId="ee3c687ee35d6263" providerId="LiveId" clId="{BC0F3D79-015D-4AED-A6A8-2998643D639E}" dt="2019-05-25T20:38:37.575" v="6069" actId="478"/>
          <ac:spMkLst>
            <pc:docMk/>
            <pc:sldMk cId="3865417850" sldId="460"/>
            <ac:spMk id="10" creationId="{C88A23BA-D6AA-49D9-B7BD-833B0D097005}"/>
          </ac:spMkLst>
        </pc:spChg>
        <pc:spChg chg="add mod">
          <ac:chgData name="Martin Zikmund" userId="ee3c687ee35d6263" providerId="LiveId" clId="{BC0F3D79-015D-4AED-A6A8-2998643D639E}" dt="2019-05-25T20:39:02.411" v="6075" actId="1076"/>
          <ac:spMkLst>
            <pc:docMk/>
            <pc:sldMk cId="3865417850" sldId="460"/>
            <ac:spMk id="11" creationId="{D81B631E-2D18-4CEA-884C-6FBA7DD2DB8C}"/>
          </ac:spMkLst>
        </pc:spChg>
        <pc:spChg chg="add mod">
          <ac:chgData name="Martin Zikmund" userId="ee3c687ee35d6263" providerId="LiveId" clId="{BC0F3D79-015D-4AED-A6A8-2998643D639E}" dt="2019-05-25T20:41:34.904" v="6121" actId="14100"/>
          <ac:spMkLst>
            <pc:docMk/>
            <pc:sldMk cId="3865417850" sldId="460"/>
            <ac:spMk id="12" creationId="{9A0ADFF8-75D5-488D-A7E0-792739A13B9D}"/>
          </ac:spMkLst>
        </pc:spChg>
        <pc:spChg chg="add mod">
          <ac:chgData name="Martin Zikmund" userId="ee3c687ee35d6263" providerId="LiveId" clId="{BC0F3D79-015D-4AED-A6A8-2998643D639E}" dt="2019-05-25T20:35:18.220" v="6017" actId="207"/>
          <ac:spMkLst>
            <pc:docMk/>
            <pc:sldMk cId="3865417850" sldId="460"/>
            <ac:spMk id="13" creationId="{E10E3C81-99BF-4FF9-8BBA-6B3ADAFFD62B}"/>
          </ac:spMkLst>
        </pc:spChg>
        <pc:spChg chg="add mod">
          <ac:chgData name="Martin Zikmund" userId="ee3c687ee35d6263" providerId="LiveId" clId="{BC0F3D79-015D-4AED-A6A8-2998643D639E}" dt="2019-05-25T20:41:48.099" v="6124" actId="1076"/>
          <ac:spMkLst>
            <pc:docMk/>
            <pc:sldMk cId="3865417850" sldId="460"/>
            <ac:spMk id="14" creationId="{4B0EAEA9-3FED-496E-99B9-D04DE0C87793}"/>
          </ac:spMkLst>
        </pc:spChg>
        <pc:spChg chg="add mod">
          <ac:chgData name="Martin Zikmund" userId="ee3c687ee35d6263" providerId="LiveId" clId="{BC0F3D79-015D-4AED-A6A8-2998643D639E}" dt="2019-05-25T20:40:42.081" v="6106" actId="113"/>
          <ac:spMkLst>
            <pc:docMk/>
            <pc:sldMk cId="3865417850" sldId="460"/>
            <ac:spMk id="15" creationId="{9414C691-F02B-47D4-B7F4-7D20CA540A15}"/>
          </ac:spMkLst>
        </pc:spChg>
        <pc:spChg chg="add mod">
          <ac:chgData name="Martin Zikmund" userId="ee3c687ee35d6263" providerId="LiveId" clId="{BC0F3D79-015D-4AED-A6A8-2998643D639E}" dt="2019-05-25T20:39:36.727" v="6086" actId="1076"/>
          <ac:spMkLst>
            <pc:docMk/>
            <pc:sldMk cId="3865417850" sldId="460"/>
            <ac:spMk id="16" creationId="{A00C1EBC-0BC9-494E-BDCD-36DAD95CAD0E}"/>
          </ac:spMkLst>
        </pc:spChg>
        <pc:spChg chg="add mod">
          <ac:chgData name="Martin Zikmund" userId="ee3c687ee35d6263" providerId="LiveId" clId="{BC0F3D79-015D-4AED-A6A8-2998643D639E}" dt="2019-05-25T20:41:04.065" v="6115" actId="1076"/>
          <ac:spMkLst>
            <pc:docMk/>
            <pc:sldMk cId="3865417850" sldId="460"/>
            <ac:spMk id="17" creationId="{99D1A1DD-F49E-4019-84F3-B35204298CB3}"/>
          </ac:spMkLst>
        </pc:spChg>
        <pc:spChg chg="add mod">
          <ac:chgData name="Martin Zikmund" userId="ee3c687ee35d6263" providerId="LiveId" clId="{BC0F3D79-015D-4AED-A6A8-2998643D639E}" dt="2019-05-25T20:40:40.699" v="6105" actId="113"/>
          <ac:spMkLst>
            <pc:docMk/>
            <pc:sldMk cId="3865417850" sldId="460"/>
            <ac:spMk id="18" creationId="{3645EF78-4320-44F6-B63A-6246253B7D86}"/>
          </ac:spMkLst>
        </pc:spChg>
        <pc:spChg chg="add mod">
          <ac:chgData name="Martin Zikmund" userId="ee3c687ee35d6263" providerId="LiveId" clId="{BC0F3D79-015D-4AED-A6A8-2998643D639E}" dt="2019-05-25T20:39:42.255" v="6088" actId="1076"/>
          <ac:spMkLst>
            <pc:docMk/>
            <pc:sldMk cId="3865417850" sldId="460"/>
            <ac:spMk id="19" creationId="{52DF6601-0E0E-491A-898D-5B9F5B7031CC}"/>
          </ac:spMkLst>
        </pc:spChg>
        <pc:spChg chg="add mod">
          <ac:chgData name="Martin Zikmund" userId="ee3c687ee35d6263" providerId="LiveId" clId="{BC0F3D79-015D-4AED-A6A8-2998643D639E}" dt="2019-05-25T20:40:36.607" v="6103" actId="1076"/>
          <ac:spMkLst>
            <pc:docMk/>
            <pc:sldMk cId="3865417850" sldId="460"/>
            <ac:spMk id="20" creationId="{EBA5DDC0-20C8-4C91-A4A7-106DB185C116}"/>
          </ac:spMkLst>
        </pc:spChg>
        <pc:spChg chg="add mod">
          <ac:chgData name="Martin Zikmund" userId="ee3c687ee35d6263" providerId="LiveId" clId="{BC0F3D79-015D-4AED-A6A8-2998643D639E}" dt="2019-05-25T20:41:17.585" v="6118" actId="1076"/>
          <ac:spMkLst>
            <pc:docMk/>
            <pc:sldMk cId="3865417850" sldId="460"/>
            <ac:spMk id="21" creationId="{A1D63E94-2286-4437-8492-F445339C2EDC}"/>
          </ac:spMkLst>
        </pc:spChg>
        <pc:spChg chg="add mod">
          <ac:chgData name="Martin Zikmund" userId="ee3c687ee35d6263" providerId="LiveId" clId="{BC0F3D79-015D-4AED-A6A8-2998643D639E}" dt="2019-05-25T20:39:39.566" v="6087" actId="1076"/>
          <ac:spMkLst>
            <pc:docMk/>
            <pc:sldMk cId="3865417850" sldId="460"/>
            <ac:spMk id="22" creationId="{C6C28103-2CE5-437B-B123-1164037DEBC3}"/>
          </ac:spMkLst>
        </pc:spChg>
      </pc:sldChg>
      <pc:sldChg chg="addSp delSp modSp add ord modTransition modNotesTx">
        <pc:chgData name="Martin Zikmund" userId="ee3c687ee35d6263" providerId="LiveId" clId="{BC0F3D79-015D-4AED-A6A8-2998643D639E}" dt="2019-05-27T12:59:09.444" v="10219" actId="20577"/>
        <pc:sldMkLst>
          <pc:docMk/>
          <pc:sldMk cId="3353747880" sldId="461"/>
        </pc:sldMkLst>
        <pc:spChg chg="mod">
          <ac:chgData name="Martin Zikmund" userId="ee3c687ee35d6263" providerId="LiveId" clId="{BC0F3D79-015D-4AED-A6A8-2998643D639E}" dt="2019-05-25T21:50:05.031" v="6391" actId="20577"/>
          <ac:spMkLst>
            <pc:docMk/>
            <pc:sldMk cId="3353747880" sldId="461"/>
            <ac:spMk id="2" creationId="{CF7CCB65-FEAA-4255-A95E-7C2CE1F00535}"/>
          </ac:spMkLst>
        </pc:spChg>
        <pc:spChg chg="mod">
          <ac:chgData name="Martin Zikmund" userId="ee3c687ee35d6263" providerId="LiveId" clId="{BC0F3D79-015D-4AED-A6A8-2998643D639E}" dt="2019-05-25T21:49:39.391" v="6387" actId="20577"/>
          <ac:spMkLst>
            <pc:docMk/>
            <pc:sldMk cId="3353747880" sldId="461"/>
            <ac:spMk id="3" creationId="{799CC519-340D-4DAF-BAA7-2BF45FACC05E}"/>
          </ac:spMkLst>
        </pc:spChg>
        <pc:picChg chg="add del mod">
          <ac:chgData name="Martin Zikmund" userId="ee3c687ee35d6263" providerId="LiveId" clId="{BC0F3D79-015D-4AED-A6A8-2998643D639E}" dt="2019-05-26T19:46:02.215" v="9313" actId="478"/>
          <ac:picMkLst>
            <pc:docMk/>
            <pc:sldMk cId="3353747880" sldId="461"/>
            <ac:picMk id="6" creationId="{C32FBC77-CA6A-44D4-9336-9D761C13D6EE}"/>
          </ac:picMkLst>
        </pc:picChg>
        <pc:picChg chg="add mod">
          <ac:chgData name="Martin Zikmund" userId="ee3c687ee35d6263" providerId="LiveId" clId="{BC0F3D79-015D-4AED-A6A8-2998643D639E}" dt="2019-05-26T19:46:45.984" v="9448" actId="14861"/>
          <ac:picMkLst>
            <pc:docMk/>
            <pc:sldMk cId="3353747880" sldId="461"/>
            <ac:picMk id="8" creationId="{792FF488-092A-4A35-A051-5EAD3853B044}"/>
          </ac:picMkLst>
        </pc:picChg>
      </pc:sldChg>
      <pc:sldChg chg="addSp delSp modSp add ord modTransition">
        <pc:chgData name="Martin Zikmund" userId="ee3c687ee35d6263" providerId="LiveId" clId="{BC0F3D79-015D-4AED-A6A8-2998643D639E}" dt="2019-05-26T20:02:02.348" v="9486"/>
        <pc:sldMkLst>
          <pc:docMk/>
          <pc:sldMk cId="1144143517" sldId="463"/>
        </pc:sldMkLst>
        <pc:spChg chg="del">
          <ac:chgData name="Martin Zikmund" userId="ee3c687ee35d6263" providerId="LiveId" clId="{BC0F3D79-015D-4AED-A6A8-2998643D639E}" dt="2019-05-26T13:19:04.659" v="7562" actId="478"/>
          <ac:spMkLst>
            <pc:docMk/>
            <pc:sldMk cId="1144143517" sldId="463"/>
            <ac:spMk id="2" creationId="{141B1833-6CC8-499D-8BF9-C1ECB3F2967D}"/>
          </ac:spMkLst>
        </pc:spChg>
        <pc:spChg chg="add del mod">
          <ac:chgData name="Martin Zikmund" userId="ee3c687ee35d6263" providerId="LiveId" clId="{BC0F3D79-015D-4AED-A6A8-2998643D639E}" dt="2019-05-26T20:00:00.151" v="9477" actId="478"/>
          <ac:spMkLst>
            <pc:docMk/>
            <pc:sldMk cId="1144143517" sldId="463"/>
            <ac:spMk id="10" creationId="{4176F675-7503-4860-A136-9F20179413CD}"/>
          </ac:spMkLst>
        </pc:spChg>
        <pc:spChg chg="add mod">
          <ac:chgData name="Martin Zikmund" userId="ee3c687ee35d6263" providerId="LiveId" clId="{BC0F3D79-015D-4AED-A6A8-2998643D639E}" dt="2019-05-26T13:22:34.166" v="7635" actId="1076"/>
          <ac:spMkLst>
            <pc:docMk/>
            <pc:sldMk cId="1144143517" sldId="463"/>
            <ac:spMk id="11" creationId="{4A8BAF79-62D6-401A-895D-18A20FDEAC66}"/>
          </ac:spMkLst>
        </pc:spChg>
        <pc:spChg chg="add mod">
          <ac:chgData name="Martin Zikmund" userId="ee3c687ee35d6263" providerId="LiveId" clId="{BC0F3D79-015D-4AED-A6A8-2998643D639E}" dt="2019-05-26T13:22:37.303" v="7636" actId="1076"/>
          <ac:spMkLst>
            <pc:docMk/>
            <pc:sldMk cId="1144143517" sldId="463"/>
            <ac:spMk id="12" creationId="{96433D33-9818-405F-A3DE-FD350005CBE9}"/>
          </ac:spMkLst>
        </pc:spChg>
        <pc:spChg chg="add mod">
          <ac:chgData name="Martin Zikmund" userId="ee3c687ee35d6263" providerId="LiveId" clId="{BC0F3D79-015D-4AED-A6A8-2998643D639E}" dt="2019-05-26T13:24:17.136" v="7651" actId="1076"/>
          <ac:spMkLst>
            <pc:docMk/>
            <pc:sldMk cId="1144143517" sldId="463"/>
            <ac:spMk id="14" creationId="{1C4B15E5-B77E-417A-A61D-C75DACFE4D06}"/>
          </ac:spMkLst>
        </pc:spChg>
        <pc:spChg chg="add mod">
          <ac:chgData name="Martin Zikmund" userId="ee3c687ee35d6263" providerId="LiveId" clId="{BC0F3D79-015D-4AED-A6A8-2998643D639E}" dt="2019-05-26T13:24:10.818" v="7650" actId="1076"/>
          <ac:spMkLst>
            <pc:docMk/>
            <pc:sldMk cId="1144143517" sldId="463"/>
            <ac:spMk id="15" creationId="{930B1909-35E8-4709-B59D-F09B97C4AB17}"/>
          </ac:spMkLst>
        </pc:spChg>
        <pc:spChg chg="add mod">
          <ac:chgData name="Martin Zikmund" userId="ee3c687ee35d6263" providerId="LiveId" clId="{BC0F3D79-015D-4AED-A6A8-2998643D639E}" dt="2019-05-26T13:27:23.727" v="7684" actId="1076"/>
          <ac:spMkLst>
            <pc:docMk/>
            <pc:sldMk cId="1144143517" sldId="463"/>
            <ac:spMk id="16" creationId="{896AA5FC-FFA1-4B1A-BC72-32DC180E292D}"/>
          </ac:spMkLst>
        </pc:spChg>
        <pc:spChg chg="add mod">
          <ac:chgData name="Martin Zikmund" userId="ee3c687ee35d6263" providerId="LiveId" clId="{BC0F3D79-015D-4AED-A6A8-2998643D639E}" dt="2019-05-26T13:27:23.727" v="7684" actId="1076"/>
          <ac:spMkLst>
            <pc:docMk/>
            <pc:sldMk cId="1144143517" sldId="463"/>
            <ac:spMk id="18" creationId="{8C210705-6CED-4712-A988-12B7ED681331}"/>
          </ac:spMkLst>
        </pc:spChg>
        <pc:spChg chg="add del mod">
          <ac:chgData name="Martin Zikmund" userId="ee3c687ee35d6263" providerId="LiveId" clId="{BC0F3D79-015D-4AED-A6A8-2998643D639E}" dt="2019-05-26T20:00:02.185" v="9479" actId="478"/>
          <ac:spMkLst>
            <pc:docMk/>
            <pc:sldMk cId="1144143517" sldId="463"/>
            <ac:spMk id="21" creationId="{52B8BEDD-3AC0-4CEB-BEE6-34DA4899B388}"/>
          </ac:spMkLst>
        </pc:spChg>
        <pc:spChg chg="add del">
          <ac:chgData name="Martin Zikmund" userId="ee3c687ee35d6263" providerId="LiveId" clId="{BC0F3D79-015D-4AED-A6A8-2998643D639E}" dt="2019-05-26T20:00:14.615" v="9480" actId="478"/>
          <ac:spMkLst>
            <pc:docMk/>
            <pc:sldMk cId="1144143517" sldId="463"/>
            <ac:spMk id="22" creationId="{67316C8F-BD54-45A1-B91F-E5938BA2DBC1}"/>
          </ac:spMkLst>
        </pc:spChg>
        <pc:spChg chg="add del">
          <ac:chgData name="Martin Zikmund" userId="ee3c687ee35d6263" providerId="LiveId" clId="{BC0F3D79-015D-4AED-A6A8-2998643D639E}" dt="2019-05-26T20:00:17.889" v="9482"/>
          <ac:spMkLst>
            <pc:docMk/>
            <pc:sldMk cId="1144143517" sldId="463"/>
            <ac:spMk id="23" creationId="{91D9A37B-CB82-4A93-8DD8-9F2203AE0A6C}"/>
          </ac:spMkLst>
        </pc:spChg>
        <pc:spChg chg="add mod">
          <ac:chgData name="Martin Zikmund" userId="ee3c687ee35d6263" providerId="LiveId" clId="{BC0F3D79-015D-4AED-A6A8-2998643D639E}" dt="2019-05-26T20:00:39.305" v="9484" actId="2711"/>
          <ac:spMkLst>
            <pc:docMk/>
            <pc:sldMk cId="1144143517" sldId="463"/>
            <ac:spMk id="24" creationId="{79C86BBE-D4DB-4EF0-AD04-0A9A628651DA}"/>
          </ac:spMkLst>
        </pc:spChg>
        <pc:picChg chg="add mod">
          <ac:chgData name="Martin Zikmund" userId="ee3c687ee35d6263" providerId="LiveId" clId="{BC0F3D79-015D-4AED-A6A8-2998643D639E}" dt="2019-05-26T19:57:12.094" v="9466" actId="1076"/>
          <ac:picMkLst>
            <pc:docMk/>
            <pc:sldMk cId="1144143517" sldId="463"/>
            <ac:picMk id="5" creationId="{85820268-C4D4-48CD-AE6F-3ECA25CC9AE9}"/>
          </ac:picMkLst>
        </pc:picChg>
        <pc:picChg chg="add mod">
          <ac:chgData name="Martin Zikmund" userId="ee3c687ee35d6263" providerId="LiveId" clId="{BC0F3D79-015D-4AED-A6A8-2998643D639E}" dt="2019-05-26T19:57:17.883" v="9468" actId="1076"/>
          <ac:picMkLst>
            <pc:docMk/>
            <pc:sldMk cId="1144143517" sldId="463"/>
            <ac:picMk id="7" creationId="{5BCFDBDB-03E4-4F59-8A42-4DC07058F4DE}"/>
          </ac:picMkLst>
        </pc:picChg>
        <pc:picChg chg="add mod">
          <ac:chgData name="Martin Zikmund" userId="ee3c687ee35d6263" providerId="LiveId" clId="{BC0F3D79-015D-4AED-A6A8-2998643D639E}" dt="2019-05-26T13:21:55.411" v="7626" actId="1076"/>
          <ac:picMkLst>
            <pc:docMk/>
            <pc:sldMk cId="1144143517" sldId="463"/>
            <ac:picMk id="9" creationId="{E1A9CFED-C67E-4F92-A326-14D8A2623007}"/>
          </ac:picMkLst>
        </pc:picChg>
        <pc:picChg chg="add mod">
          <ac:chgData name="Martin Zikmund" userId="ee3c687ee35d6263" providerId="LiveId" clId="{BC0F3D79-015D-4AED-A6A8-2998643D639E}" dt="2019-05-26T13:24:17.136" v="7651" actId="1076"/>
          <ac:picMkLst>
            <pc:docMk/>
            <pc:sldMk cId="1144143517" sldId="463"/>
            <ac:picMk id="13" creationId="{CF065563-2899-411F-96C3-46E0A24D32F4}"/>
          </ac:picMkLst>
        </pc:picChg>
        <pc:picChg chg="add mod">
          <ac:chgData name="Martin Zikmund" userId="ee3c687ee35d6263" providerId="LiveId" clId="{BC0F3D79-015D-4AED-A6A8-2998643D639E}" dt="2019-05-26T13:27:23.727" v="7684" actId="1076"/>
          <ac:picMkLst>
            <pc:docMk/>
            <pc:sldMk cId="1144143517" sldId="463"/>
            <ac:picMk id="17" creationId="{08736C6B-4581-41F4-8AA9-4F7185DF0A71}"/>
          </ac:picMkLst>
        </pc:picChg>
        <pc:picChg chg="add del">
          <ac:chgData name="Martin Zikmund" userId="ee3c687ee35d6263" providerId="LiveId" clId="{BC0F3D79-015D-4AED-A6A8-2998643D639E}" dt="2019-05-26T19:58:44.354" v="9470"/>
          <ac:picMkLst>
            <pc:docMk/>
            <pc:sldMk cId="1144143517" sldId="463"/>
            <ac:picMk id="19" creationId="{9170C354-9E84-4A3C-A283-7C251AB902DC}"/>
          </ac:picMkLst>
        </pc:picChg>
      </pc:sldChg>
      <pc:sldChg chg="addSp delSp modSp add modTransition">
        <pc:chgData name="Martin Zikmund" userId="ee3c687ee35d6263" providerId="LiveId" clId="{BC0F3D79-015D-4AED-A6A8-2998643D639E}" dt="2019-05-26T20:02:02.348" v="9486"/>
        <pc:sldMkLst>
          <pc:docMk/>
          <pc:sldMk cId="3198335467" sldId="464"/>
        </pc:sldMkLst>
        <pc:spChg chg="mod">
          <ac:chgData name="Martin Zikmund" userId="ee3c687ee35d6263" providerId="LiveId" clId="{BC0F3D79-015D-4AED-A6A8-2998643D639E}" dt="2019-05-26T13:31:54.152" v="7753" actId="20577"/>
          <ac:spMkLst>
            <pc:docMk/>
            <pc:sldMk cId="3198335467" sldId="464"/>
            <ac:spMk id="2" creationId="{26224B16-BE5C-4C35-9E2F-C7E5FA50E7BB}"/>
          </ac:spMkLst>
        </pc:spChg>
        <pc:spChg chg="del">
          <ac:chgData name="Martin Zikmund" userId="ee3c687ee35d6263" providerId="LiveId" clId="{BC0F3D79-015D-4AED-A6A8-2998643D639E}" dt="2019-05-26T13:31:57.122" v="7754" actId="478"/>
          <ac:spMkLst>
            <pc:docMk/>
            <pc:sldMk cId="3198335467" sldId="464"/>
            <ac:spMk id="6" creationId="{A8BC48AA-4947-44B4-B066-19551BA3868B}"/>
          </ac:spMkLst>
        </pc:spChg>
        <pc:spChg chg="add del mod">
          <ac:chgData name="Martin Zikmund" userId="ee3c687ee35d6263" providerId="LiveId" clId="{BC0F3D79-015D-4AED-A6A8-2998643D639E}" dt="2019-05-26T13:32:00.629" v="7756" actId="478"/>
          <ac:spMkLst>
            <pc:docMk/>
            <pc:sldMk cId="3198335467" sldId="464"/>
            <ac:spMk id="7" creationId="{8543909A-CA82-446D-B9F9-0B8E2FCBF6C7}"/>
          </ac:spMkLst>
        </pc:spChg>
        <pc:spChg chg="add mod">
          <ac:chgData name="Martin Zikmund" userId="ee3c687ee35d6263" providerId="LiveId" clId="{BC0F3D79-015D-4AED-A6A8-2998643D639E}" dt="2019-05-26T13:37:20.732" v="7866" actId="14100"/>
          <ac:spMkLst>
            <pc:docMk/>
            <pc:sldMk cId="3198335467" sldId="464"/>
            <ac:spMk id="8" creationId="{AE7DCD99-7A3A-478E-B0FC-434D946DB731}"/>
          </ac:spMkLst>
        </pc:spChg>
        <pc:spChg chg="add mod">
          <ac:chgData name="Martin Zikmund" userId="ee3c687ee35d6263" providerId="LiveId" clId="{BC0F3D79-015D-4AED-A6A8-2998643D639E}" dt="2019-05-26T13:36:09.350" v="7832" actId="122"/>
          <ac:spMkLst>
            <pc:docMk/>
            <pc:sldMk cId="3198335467" sldId="464"/>
            <ac:spMk id="9" creationId="{4095DD37-D8BF-45F0-B90A-FA97DD2D1AE0}"/>
          </ac:spMkLst>
        </pc:spChg>
        <pc:spChg chg="add mod">
          <ac:chgData name="Martin Zikmund" userId="ee3c687ee35d6263" providerId="LiveId" clId="{BC0F3D79-015D-4AED-A6A8-2998643D639E}" dt="2019-05-26T13:36:11.592" v="7833" actId="122"/>
          <ac:spMkLst>
            <pc:docMk/>
            <pc:sldMk cId="3198335467" sldId="464"/>
            <ac:spMk id="10" creationId="{8F5AA5E5-2571-43B5-AB8E-908CB20CC56E}"/>
          </ac:spMkLst>
        </pc:spChg>
        <pc:spChg chg="add mod">
          <ac:chgData name="Martin Zikmund" userId="ee3c687ee35d6263" providerId="LiveId" clId="{BC0F3D79-015D-4AED-A6A8-2998643D639E}" dt="2019-05-26T13:37:23.381" v="7867" actId="14100"/>
          <ac:spMkLst>
            <pc:docMk/>
            <pc:sldMk cId="3198335467" sldId="464"/>
            <ac:spMk id="11" creationId="{55029FAF-95D2-4A64-8997-DCC3287142C2}"/>
          </ac:spMkLst>
        </pc:spChg>
        <pc:spChg chg="add del mod">
          <ac:chgData name="Martin Zikmund" userId="ee3c687ee35d6263" providerId="LiveId" clId="{BC0F3D79-015D-4AED-A6A8-2998643D639E}" dt="2019-05-26T13:44:33.426" v="8002" actId="1076"/>
          <ac:spMkLst>
            <pc:docMk/>
            <pc:sldMk cId="3198335467" sldId="464"/>
            <ac:spMk id="12" creationId="{AD7A805C-A4CF-43C3-A8E7-532AEC652F42}"/>
          </ac:spMkLst>
        </pc:spChg>
        <pc:picChg chg="del">
          <ac:chgData name="Martin Zikmund" userId="ee3c687ee35d6263" providerId="LiveId" clId="{BC0F3D79-015D-4AED-A6A8-2998643D639E}" dt="2019-05-26T13:31:59.094" v="7755" actId="478"/>
          <ac:picMkLst>
            <pc:docMk/>
            <pc:sldMk cId="3198335467" sldId="464"/>
            <ac:picMk id="5" creationId="{DF2A44FD-0F09-425D-8BD4-267A0377D45B}"/>
          </ac:picMkLst>
        </pc:picChg>
      </pc:sldChg>
      <pc:sldChg chg="addSp delSp modSp add modTransition modNotesTx">
        <pc:chgData name="Martin Zikmund" userId="ee3c687ee35d6263" providerId="LiveId" clId="{BC0F3D79-015D-4AED-A6A8-2998643D639E}" dt="2019-05-26T20:02:02.348" v="9486"/>
        <pc:sldMkLst>
          <pc:docMk/>
          <pc:sldMk cId="1200994670" sldId="465"/>
        </pc:sldMkLst>
        <pc:spChg chg="mod">
          <ac:chgData name="Martin Zikmund" userId="ee3c687ee35d6263" providerId="LiveId" clId="{BC0F3D79-015D-4AED-A6A8-2998643D639E}" dt="2019-05-26T19:38:27.004" v="8705" actId="403"/>
          <ac:spMkLst>
            <pc:docMk/>
            <pc:sldMk cId="1200994670" sldId="465"/>
            <ac:spMk id="2" creationId="{5EEA3302-C0C4-4418-8EFB-41CE7A25BA9C}"/>
          </ac:spMkLst>
        </pc:spChg>
        <pc:spChg chg="del">
          <ac:chgData name="Martin Zikmund" userId="ee3c687ee35d6263" providerId="LiveId" clId="{BC0F3D79-015D-4AED-A6A8-2998643D639E}" dt="2019-05-26T19:37:50.534" v="8651" actId="478"/>
          <ac:spMkLst>
            <pc:docMk/>
            <pc:sldMk cId="1200994670" sldId="465"/>
            <ac:spMk id="3" creationId="{F1CBB434-80AA-49B8-9300-01B63019E857}"/>
          </ac:spMkLst>
        </pc:spChg>
        <pc:spChg chg="del">
          <ac:chgData name="Martin Zikmund" userId="ee3c687ee35d6263" providerId="LiveId" clId="{BC0F3D79-015D-4AED-A6A8-2998643D639E}" dt="2019-05-26T19:37:50.534" v="8651" actId="478"/>
          <ac:spMkLst>
            <pc:docMk/>
            <pc:sldMk cId="1200994670" sldId="465"/>
            <ac:spMk id="4" creationId="{DCB354F8-498A-4054-A382-D66A058C6A25}"/>
          </ac:spMkLst>
        </pc:spChg>
        <pc:spChg chg="del">
          <ac:chgData name="Martin Zikmund" userId="ee3c687ee35d6263" providerId="LiveId" clId="{BC0F3D79-015D-4AED-A6A8-2998643D639E}" dt="2019-05-26T19:37:50.534" v="8651" actId="478"/>
          <ac:spMkLst>
            <pc:docMk/>
            <pc:sldMk cId="1200994670" sldId="465"/>
            <ac:spMk id="5" creationId="{6A20879A-59FB-49F9-B0E9-B5E860214FE3}"/>
          </ac:spMkLst>
        </pc:spChg>
        <pc:spChg chg="del">
          <ac:chgData name="Martin Zikmund" userId="ee3c687ee35d6263" providerId="LiveId" clId="{BC0F3D79-015D-4AED-A6A8-2998643D639E}" dt="2019-05-26T19:37:50.534" v="8651" actId="478"/>
          <ac:spMkLst>
            <pc:docMk/>
            <pc:sldMk cId="1200994670" sldId="465"/>
            <ac:spMk id="6" creationId="{943F721D-0F0C-4A36-9C3F-E5A248E88353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8" creationId="{EAAB53C7-9BDC-BD4A-B2CA-9F5D53CBB4BD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9" creationId="{182A1CD7-8840-9848-9546-BF861DEF29DA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0" creationId="{CA8DFE89-2464-D849-A556-A2DFEDE59294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1" creationId="{95B92400-30D1-D845-81F3-F7827CEB8DD2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6" creationId="{E20B5755-5C24-2746-9131-B50572105ED5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7" creationId="{2250BB64-21E3-B542-A3CD-C70E2726AD41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8" creationId="{092A2797-E7E2-7B46-BA79-86E82F3513AD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19" creationId="{3349C7E5-7EE6-5D4C-94AA-35ADC0E2884C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20" creationId="{B005FE48-B4F3-364D-9436-51FC1A59B832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21" creationId="{1C47E24A-701E-914F-AA7E-C4A3AA26EBDB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22" creationId="{9C9ABC65-DF53-2C4C-B7BB-C58B7052D161}"/>
          </ac:spMkLst>
        </pc:spChg>
        <pc:spChg chg="add">
          <ac:chgData name="Martin Zikmund" userId="ee3c687ee35d6263" providerId="LiveId" clId="{BC0F3D79-015D-4AED-A6A8-2998643D639E}" dt="2019-05-26T19:37:44.867" v="8650"/>
          <ac:spMkLst>
            <pc:docMk/>
            <pc:sldMk cId="1200994670" sldId="465"/>
            <ac:spMk id="23" creationId="{5B148726-7B54-C74C-A671-F28BBF3103B6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24" creationId="{EAAB53C7-9BDC-BD4A-B2CA-9F5D53CBB4BD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25" creationId="{182A1CD7-8840-9848-9546-BF861DEF29DA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26" creationId="{CA8DFE89-2464-D849-A556-A2DFEDE59294}"/>
          </ac:spMkLst>
        </pc:spChg>
        <pc:spChg chg="add mod">
          <ac:chgData name="Martin Zikmund" userId="ee3c687ee35d6263" providerId="LiveId" clId="{BC0F3D79-015D-4AED-A6A8-2998643D639E}" dt="2019-05-26T19:38:40.214" v="8706" actId="6549"/>
          <ac:spMkLst>
            <pc:docMk/>
            <pc:sldMk cId="1200994670" sldId="465"/>
            <ac:spMk id="27" creationId="{95B92400-30D1-D845-81F3-F7827CEB8DD2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2" creationId="{E20B5755-5C24-2746-9131-B50572105ED5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3" creationId="{2250BB64-21E3-B542-A3CD-C70E2726AD41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4" creationId="{092A2797-E7E2-7B46-BA79-86E82F3513AD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5" creationId="{3349C7E5-7EE6-5D4C-94AA-35ADC0E2884C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6" creationId="{B005FE48-B4F3-364D-9436-51FC1A59B832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7" creationId="{1C47E24A-701E-914F-AA7E-C4A3AA26EBDB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8" creationId="{9C9ABC65-DF53-2C4C-B7BB-C58B7052D161}"/>
          </ac:spMkLst>
        </pc:spChg>
        <pc:spChg chg="add">
          <ac:chgData name="Martin Zikmund" userId="ee3c687ee35d6263" providerId="LiveId" clId="{BC0F3D79-015D-4AED-A6A8-2998643D639E}" dt="2019-05-26T19:37:51.215" v="8652"/>
          <ac:spMkLst>
            <pc:docMk/>
            <pc:sldMk cId="1200994670" sldId="465"/>
            <ac:spMk id="39" creationId="{5B148726-7B54-C74C-A671-F28BBF3103B6}"/>
          </ac:spMkLst>
        </pc:spChg>
        <pc:picChg chg="add">
          <ac:chgData name="Martin Zikmund" userId="ee3c687ee35d6263" providerId="LiveId" clId="{BC0F3D79-015D-4AED-A6A8-2998643D639E}" dt="2019-05-26T19:37:44.867" v="8650"/>
          <ac:picMkLst>
            <pc:docMk/>
            <pc:sldMk cId="1200994670" sldId="465"/>
            <ac:picMk id="12" creationId="{1DAAF21B-A7DC-7E46-AD5D-AA08E0E965AE}"/>
          </ac:picMkLst>
        </pc:picChg>
        <pc:picChg chg="add">
          <ac:chgData name="Martin Zikmund" userId="ee3c687ee35d6263" providerId="LiveId" clId="{BC0F3D79-015D-4AED-A6A8-2998643D639E}" dt="2019-05-26T19:37:44.867" v="8650"/>
          <ac:picMkLst>
            <pc:docMk/>
            <pc:sldMk cId="1200994670" sldId="465"/>
            <ac:picMk id="13" creationId="{58DC23C1-45A5-AF4D-9878-DCAF36C63D44}"/>
          </ac:picMkLst>
        </pc:picChg>
        <pc:picChg chg="add">
          <ac:chgData name="Martin Zikmund" userId="ee3c687ee35d6263" providerId="LiveId" clId="{BC0F3D79-015D-4AED-A6A8-2998643D639E}" dt="2019-05-26T19:37:44.867" v="8650"/>
          <ac:picMkLst>
            <pc:docMk/>
            <pc:sldMk cId="1200994670" sldId="465"/>
            <ac:picMk id="14" creationId="{BB5AF7FC-AE0E-6C4B-A77C-3CD85AA44F9C}"/>
          </ac:picMkLst>
        </pc:picChg>
        <pc:picChg chg="add">
          <ac:chgData name="Martin Zikmund" userId="ee3c687ee35d6263" providerId="LiveId" clId="{BC0F3D79-015D-4AED-A6A8-2998643D639E}" dt="2019-05-26T19:37:44.867" v="8650"/>
          <ac:picMkLst>
            <pc:docMk/>
            <pc:sldMk cId="1200994670" sldId="465"/>
            <ac:picMk id="15" creationId="{6BC40E30-E783-EF44-904F-C90FF0E40213}"/>
          </ac:picMkLst>
        </pc:picChg>
        <pc:picChg chg="add">
          <ac:chgData name="Martin Zikmund" userId="ee3c687ee35d6263" providerId="LiveId" clId="{BC0F3D79-015D-4AED-A6A8-2998643D639E}" dt="2019-05-26T19:37:51.215" v="8652"/>
          <ac:picMkLst>
            <pc:docMk/>
            <pc:sldMk cId="1200994670" sldId="465"/>
            <ac:picMk id="28" creationId="{1DAAF21B-A7DC-7E46-AD5D-AA08E0E965AE}"/>
          </ac:picMkLst>
        </pc:picChg>
        <pc:picChg chg="add">
          <ac:chgData name="Martin Zikmund" userId="ee3c687ee35d6263" providerId="LiveId" clId="{BC0F3D79-015D-4AED-A6A8-2998643D639E}" dt="2019-05-26T19:37:51.215" v="8652"/>
          <ac:picMkLst>
            <pc:docMk/>
            <pc:sldMk cId="1200994670" sldId="465"/>
            <ac:picMk id="29" creationId="{58DC23C1-45A5-AF4D-9878-DCAF36C63D44}"/>
          </ac:picMkLst>
        </pc:picChg>
        <pc:picChg chg="add">
          <ac:chgData name="Martin Zikmund" userId="ee3c687ee35d6263" providerId="LiveId" clId="{BC0F3D79-015D-4AED-A6A8-2998643D639E}" dt="2019-05-26T19:37:51.215" v="8652"/>
          <ac:picMkLst>
            <pc:docMk/>
            <pc:sldMk cId="1200994670" sldId="465"/>
            <ac:picMk id="30" creationId="{BB5AF7FC-AE0E-6C4B-A77C-3CD85AA44F9C}"/>
          </ac:picMkLst>
        </pc:picChg>
        <pc:picChg chg="add">
          <ac:chgData name="Martin Zikmund" userId="ee3c687ee35d6263" providerId="LiveId" clId="{BC0F3D79-015D-4AED-A6A8-2998643D639E}" dt="2019-05-26T19:37:51.215" v="8652"/>
          <ac:picMkLst>
            <pc:docMk/>
            <pc:sldMk cId="1200994670" sldId="465"/>
            <ac:picMk id="31" creationId="{6BC40E30-E783-EF44-904F-C90FF0E40213}"/>
          </ac:picMkLst>
        </pc:picChg>
      </pc:sldChg>
      <pc:sldChg chg="addSp delSp modSp add modTransition modNotesTx">
        <pc:chgData name="Martin Zikmund" userId="ee3c687ee35d6263" providerId="LiveId" clId="{BC0F3D79-015D-4AED-A6A8-2998643D639E}" dt="2019-05-27T13:00:49.930" v="10551" actId="20577"/>
        <pc:sldMkLst>
          <pc:docMk/>
          <pc:sldMk cId="1680443644" sldId="466"/>
        </pc:sldMkLst>
        <pc:spChg chg="mod">
          <ac:chgData name="Martin Zikmund" userId="ee3c687ee35d6263" providerId="LiveId" clId="{BC0F3D79-015D-4AED-A6A8-2998643D639E}" dt="2019-05-26T19:42:37.293" v="9238" actId="404"/>
          <ac:spMkLst>
            <pc:docMk/>
            <pc:sldMk cId="1680443644" sldId="466"/>
            <ac:spMk id="2" creationId="{0A0617C7-BD2F-4603-AA27-44F7E19B7603}"/>
          </ac:spMkLst>
        </pc:spChg>
        <pc:spChg chg="del">
          <ac:chgData name="Martin Zikmund" userId="ee3c687ee35d6263" providerId="LiveId" clId="{BC0F3D79-015D-4AED-A6A8-2998643D639E}" dt="2019-05-26T19:42:14.756" v="9218"/>
          <ac:spMkLst>
            <pc:docMk/>
            <pc:sldMk cId="1680443644" sldId="466"/>
            <ac:spMk id="3" creationId="{7B54FB04-7AAF-4661-8874-FB516114128D}"/>
          </ac:spMkLst>
        </pc:spChg>
        <pc:spChg chg="add del">
          <ac:chgData name="Martin Zikmund" userId="ee3c687ee35d6263" providerId="LiveId" clId="{BC0F3D79-015D-4AED-A6A8-2998643D639E}" dt="2019-05-26T19:42:13.720" v="9217"/>
          <ac:spMkLst>
            <pc:docMk/>
            <pc:sldMk cId="1680443644" sldId="466"/>
            <ac:spMk id="5" creationId="{6AD2B3AC-A004-42F2-826C-DC884C77F246}"/>
          </ac:spMkLst>
        </pc:spChg>
        <pc:spChg chg="add mod">
          <ac:chgData name="Martin Zikmund" userId="ee3c687ee35d6263" providerId="LiveId" clId="{BC0F3D79-015D-4AED-A6A8-2998643D639E}" dt="2019-05-26T19:45:03.093" v="9305" actId="5793"/>
          <ac:spMkLst>
            <pc:docMk/>
            <pc:sldMk cId="1680443644" sldId="466"/>
            <ac:spMk id="6" creationId="{121771FC-C5DF-49A2-88D2-B7F9224B9AE2}"/>
          </ac:spMkLst>
        </pc:spChg>
        <pc:picChg chg="add">
          <ac:chgData name="Martin Zikmund" userId="ee3c687ee35d6263" providerId="LiveId" clId="{BC0F3D79-015D-4AED-A6A8-2998643D639E}" dt="2019-05-26T19:42:43.322" v="9239"/>
          <ac:picMkLst>
            <pc:docMk/>
            <pc:sldMk cId="1680443644" sldId="466"/>
            <ac:picMk id="7" creationId="{E42933FB-397E-402E-AE9C-F23C7816D1B6}"/>
          </ac:picMkLst>
        </pc:picChg>
      </pc:sldChg>
      <pc:sldMasterChg chg="modTransition modSldLayout">
        <pc:chgData name="Martin Zikmund" userId="ee3c687ee35d6263" providerId="LiveId" clId="{BC0F3D79-015D-4AED-A6A8-2998643D639E}" dt="2019-05-26T20:02:02.348" v="9486"/>
        <pc:sldMasterMkLst>
          <pc:docMk/>
          <pc:sldMasterMk cId="0" sldId="2147483648"/>
        </pc:sldMasterMkLst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Martin Zikmund" userId="ee3c687ee35d6263" providerId="LiveId" clId="{BC0F3D79-015D-4AED-A6A8-2998643D639E}" dt="2019-05-26T20:02:02.348" v="9486"/>
          <pc:sldLayoutMkLst>
            <pc:docMk/>
            <pc:sldMasterMk cId="0" sldId="2147483648"/>
            <pc:sldLayoutMk cId="1446628838" sldId="214748365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FEB7-DB7B-4877-A5EB-6B859ABD79A2}" type="datetimeFigureOut">
              <a:rPr lang="en-CA" smtClean="0"/>
              <a:t>2019-05-28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5E2-CC7F-460F-9156-252D62909A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noplatform/talkin-bout-my-generation-how-the-uno-platform-generates-code-part-1-under-the-hood-7664d83c4f9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alkin-bout-my-generation-how-the-uno-platform-generates-code-part-2-under-the-hood-9970ac38ad06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thank you for tuning in for my presentation. Today I would like to introduce you to the Uno Platform - C#- and XAML-based cross-platform app development framework that’s bringing Microsoft’s Universal Windows Platform everywhere.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7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on shoulders of giants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UWP app – do not care you are building cross-platform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all Visual Studio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 animations, rich UI – UX matters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MVVM</a:t>
            </a:r>
          </a:p>
          <a:p>
            <a:pPr marL="171450" indent="-171450">
              <a:buFontTx/>
              <a:buChar char="-"/>
            </a:pPr>
            <a:r>
              <a:rPr lang="en-US" dirty="0"/>
              <a:t>Embed native controls in XAML, use platform-specific APIs, interop with </a:t>
            </a:r>
            <a:r>
              <a:rPr lang="en-US" dirty="0" err="1"/>
              <a:t>Xamarin.Forms</a:t>
            </a:r>
            <a:r>
              <a:rPr lang="en-US" dirty="0"/>
              <a:t>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do care about performance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43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Brief look at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runs directly against Windows UWP API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support for Visual Studio tooling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WASM head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Render using HTML, CSS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Run on 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Android, iOS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Native UI libraries (</a:t>
            </a:r>
            <a:r>
              <a:rPr lang="en-US" dirty="0" err="1"/>
              <a:t>UIKit</a:t>
            </a:r>
            <a:r>
              <a:rPr lang="en-US" dirty="0"/>
              <a:t>, Android UI)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for native API bindings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Result – all platforms – native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91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Full compatibility with UWP XAML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advanced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Controls are </a:t>
            </a:r>
            <a:r>
              <a:rPr lang="en-US" dirty="0" err="1"/>
              <a:t>templatable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Conditional XAML to tailor to specific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25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is not only about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need to learn a new 3</a:t>
            </a:r>
            <a:r>
              <a:rPr lang="en-US" baseline="30000" dirty="0"/>
              <a:t>rd</a:t>
            </a:r>
            <a:r>
              <a:rPr lang="en-US" dirty="0"/>
              <a:t> party library, many things out of the box and support keeps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47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4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125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UWP controls and APIs map to native controls and APIs on every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Mapping is not direct (as opposed to </a:t>
            </a:r>
            <a:r>
              <a:rPr lang="en-US" dirty="0" err="1"/>
              <a:t>Xamarin.Forms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Support for styling and templates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freedom in styling and possibility to add features not available on the native 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Goal is to be able to just copy-paste a UWP control template and make it look the same as on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733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- optimized for machine readability, not human readability. Quote from Jerome: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explicit casts to </a:t>
            </a:r>
            <a:r>
              <a:rPr lang="en-US" dirty="0" err="1"/>
              <a:t>XamlApplyHandler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were added when we found that the compiler was having to do a lot of computationally-expensive type inference. That one change doubled the compilation speed for large XAML files.</a:t>
            </a:r>
            <a:r>
              <a:rPr lang="en-CA" dirty="0"/>
              <a:t>”</a:t>
            </a:r>
          </a:p>
          <a:p>
            <a:r>
              <a:rPr lang="en-CA" dirty="0">
                <a:hlinkClick r:id="rId3"/>
              </a:rPr>
              <a:t>https://medium.com/@unoplatform/talkin-bout-my-generation-how-the-uno-platform-generates-code-part-1-under-the-hood-7664d83c4f90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110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Uno uses Roslyn to create </a:t>
            </a:r>
            <a:r>
              <a:rPr lang="en-CA" dirty="0" err="1"/>
              <a:t>mixins</a:t>
            </a:r>
            <a:r>
              <a:rPr lang="en-CA" dirty="0"/>
              <a:t> for </a:t>
            </a:r>
            <a:r>
              <a:rPr lang="en-CA" dirty="0" err="1"/>
              <a:t>DependencyObject</a:t>
            </a:r>
            <a:r>
              <a:rPr lang="en-CA" dirty="0"/>
              <a:t> implementations and for view types</a:t>
            </a:r>
          </a:p>
          <a:p>
            <a:r>
              <a:rPr lang="en-CA" dirty="0">
                <a:hlinkClick r:id="rId3"/>
              </a:rPr>
              <a:t>https://hackernoon.com/talkin-bout-my-generation-how-the-uno-platform-generates-code-part-2-under-the-hood-9970ac38ad06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32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 of my talk is cross-platform app development.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Challenging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approaches and frameworks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Ongoing search for ideal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255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the Uno.UI solution, demonstrate multi targeting, xyz.platform.cs, #if directives, show on some examples like Launcher, DisplayInformation, show view hierarchy on different systems</a:t>
            </a:r>
          </a:p>
          <a:p>
            <a:endParaRPr lang="en-US"/>
          </a:p>
          <a:p>
            <a:r>
              <a:rPr lang="en-US"/>
              <a:t>Link to the Contributing to Uno blogposts on blog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supports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Forks of many OSS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Uno is basically a new target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04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318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</a:t>
            </a:r>
            <a:r>
              <a:rPr lang="en-US" baseline="0" dirty="0"/>
              <a:t> that this is an app made using Uno to demo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840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contributing to Uno blogposts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1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Uno Medium blog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42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better solution we want – single technology stack targeting all platforms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.NET world – C# + XAML – ideal combination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Code-sharing across multiple platforms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Development cost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Bugfixing</a:t>
            </a:r>
            <a:r>
              <a:rPr lang="en-US" dirty="0"/>
              <a:t>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attempt at this goal</a:t>
            </a:r>
          </a:p>
          <a:p>
            <a:pPr marL="171450" indent="-171450">
              <a:buFontTx/>
              <a:buChar char="-"/>
            </a:pPr>
            <a:r>
              <a:rPr lang="en-US" dirty="0"/>
              <a:t>Originally - quick prototyping, line-of-business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- also consumer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XAML dialect – rendered with platform UI controls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Intent – create UI familiar to users of each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 XAML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partial support for styling, templating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naming conventions vs. UWP and WPF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Background is not a brush – no gradient, etc.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HorizontalAlignment</a:t>
            </a:r>
            <a:r>
              <a:rPr lang="en-US" dirty="0"/>
              <a:t> – </a:t>
            </a:r>
            <a:r>
              <a:rPr lang="en-US" dirty="0" err="1"/>
              <a:t>HorizontalOptions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Mostly for UI, for other common features </a:t>
            </a:r>
            <a:r>
              <a:rPr lang="en-US" dirty="0" err="1"/>
              <a:t>Xamarin.Essentials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Need to learn new API on top of existing platform skills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16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classic </a:t>
            </a:r>
            <a:r>
              <a:rPr lang="en-US" dirty="0" err="1"/>
              <a:t>Xamarin.Forms</a:t>
            </a:r>
            <a:r>
              <a:rPr lang="en-US" dirty="0"/>
              <a:t> UI side-by-side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platform looks differently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</a:t>
            </a:r>
            <a:r>
              <a:rPr lang="en-US" b="1" dirty="0"/>
              <a:t>unify</a:t>
            </a:r>
            <a:r>
              <a:rPr lang="en-US" dirty="0"/>
              <a:t> the design, </a:t>
            </a:r>
            <a:r>
              <a:rPr lang="en-US" b="1" dirty="0"/>
              <a:t>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company </a:t>
            </a:r>
            <a:r>
              <a:rPr lang="en-US" b="1" dirty="0"/>
              <a:t>branding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need to use </a:t>
            </a:r>
            <a:r>
              <a:rPr lang="en-US" b="1" dirty="0"/>
              <a:t>renderers</a:t>
            </a:r>
            <a:r>
              <a:rPr lang="en-US" dirty="0"/>
              <a:t> to fix oddities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3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Team recognized the difficulties of building a branded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Shell and material visual =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some </a:t>
            </a:r>
            <a:r>
              <a:rPr lang="en-US" b="1" dirty="0"/>
              <a:t>differences, inconsistencies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 UWP</a:t>
            </a:r>
            <a:r>
              <a:rPr lang="en-US" dirty="0"/>
              <a:t> support (in progress, but not officially supported)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is key for smooth debugging and dev loop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863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Developed by </a:t>
            </a:r>
            <a:r>
              <a:rPr lang="en-US" dirty="0" err="1"/>
              <a:t>nventive</a:t>
            </a:r>
            <a:r>
              <a:rPr lang="en-US" dirty="0"/>
              <a:t>, based in Montreal, Canada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sourced in May 2018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7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highlighted - support makes Uno unique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5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amlcontrolsgallery.platform.un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ottie.platform.un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platform.un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JKIRtl" TargetMode="External"/><Relationship Id="rId3" Type="http://schemas.openxmlformats.org/officeDocument/2006/relationships/image" Target="../media/image59.png"/><Relationship Id="rId7" Type="http://schemas.openxmlformats.org/officeDocument/2006/relationships/hyperlink" Target="https://github.com/nventive/Un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un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0.svg"/><Relationship Id="rId9" Type="http://schemas.openxmlformats.org/officeDocument/2006/relationships/hyperlink" Target="https://bit.ly/2WvknK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blog.mzikmun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hyperlink" Target="https://github.com/MartinZikmund/meet-uno-talk" TargetMode="External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2.svg"/><Relationship Id="rId9" Type="http://schemas.openxmlformats.org/officeDocument/2006/relationships/image" Target="../media/image66.svg"/><Relationship Id="rId14" Type="http://schemas.openxmlformats.org/officeDocument/2006/relationships/hyperlink" Target="https://github.com/MartinZikmun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u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>
            <a:extLst>
              <a:ext uri="{FF2B5EF4-FFF2-40B4-BE49-F238E27FC236}">
                <a16:creationId xmlns:a16="http://schemas.microsoft.com/office/drawing/2014/main" id="{47D9F41D-AFC6-479C-9601-BCD8D3C3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99" y="4021522"/>
            <a:ext cx="10775149" cy="937697"/>
          </a:xfrm>
        </p:spPr>
        <p:txBody>
          <a:bodyPr/>
          <a:lstStyle/>
          <a:p>
            <a:r>
              <a:rPr lang="en-US" dirty="0"/>
              <a:t>Uno Platform – UWP everywhere</a:t>
            </a:r>
          </a:p>
        </p:txBody>
      </p:sp>
      <p:sp>
        <p:nvSpPr>
          <p:cNvPr id="15" name="Podnadpis 14">
            <a:extLst>
              <a:ext uri="{FF2B5EF4-FFF2-40B4-BE49-F238E27FC236}">
                <a16:creationId xmlns:a16="http://schemas.microsoft.com/office/drawing/2014/main" id="{5A17F97D-39CB-44DF-8D8A-0B90E018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199" y="5011596"/>
            <a:ext cx="3008335" cy="5302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1C1B20"/>
                </a:solidFill>
              </a:rPr>
              <a:t>Martin Zikmund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07A2EF68-B964-49C8-AB88-30DC492F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84" y="282156"/>
            <a:ext cx="3655032" cy="3623725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dnadpis 14">
            <a:extLst>
              <a:ext uri="{FF2B5EF4-FFF2-40B4-BE49-F238E27FC236}">
                <a16:creationId xmlns:a16="http://schemas.microsoft.com/office/drawing/2014/main" id="{C9A8A458-8C80-4CDE-8932-0307443BABC1}"/>
              </a:ext>
            </a:extLst>
          </p:cNvPr>
          <p:cNvSpPr txBox="1">
            <a:spLocks/>
          </p:cNvSpPr>
          <p:nvPr/>
        </p:nvSpPr>
        <p:spPr>
          <a:xfrm>
            <a:off x="585199" y="5541797"/>
            <a:ext cx="6400800" cy="73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1C1B20"/>
                </a:solidFill>
              </a:rPr>
              <a:t>@</a:t>
            </a:r>
            <a:r>
              <a:rPr lang="en-US" sz="2800" dirty="0" err="1">
                <a:solidFill>
                  <a:srgbClr val="1C1B20"/>
                </a:solidFill>
              </a:rPr>
              <a:t>mzikmunddev</a:t>
            </a:r>
            <a:endParaRPr lang="en-US" sz="2800" dirty="0">
              <a:solidFill>
                <a:srgbClr val="1C1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Supported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4784554" y="1197834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4784554" y="236062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4784556" y="341596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4784556" y="4494282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775389" y="1341417"/>
            <a:ext cx="660928" cy="6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2432924"/>
            <a:ext cx="587583" cy="6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92" y="3507217"/>
            <a:ext cx="651052" cy="6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4950394" y="4667448"/>
            <a:ext cx="2255883" cy="587044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A49831F1-7CA4-4076-B2AF-FEF181F6CC48}"/>
              </a:ext>
            </a:extLst>
          </p:cNvPr>
          <p:cNvSpPr/>
          <p:nvPr/>
        </p:nvSpPr>
        <p:spPr>
          <a:xfrm>
            <a:off x="4784554" y="5572603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Image result for macos logo">
            <a:extLst>
              <a:ext uri="{FF2B5EF4-FFF2-40B4-BE49-F238E27FC236}">
                <a16:creationId xmlns:a16="http://schemas.microsoft.com/office/drawing/2014/main" id="{1B4B54B2-4FB4-467E-AE3F-8E488FC7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7850" b="32788"/>
          <a:stretch/>
        </p:blipFill>
        <p:spPr bwMode="auto">
          <a:xfrm>
            <a:off x="5621120" y="5612038"/>
            <a:ext cx="899138" cy="89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2DEC755-5248-4324-828D-AE1272C5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53" y="1449079"/>
            <a:ext cx="1192714" cy="4308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UWP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9AE03EF-AF11-4175-8AA0-284F7BBDC32E}"/>
              </a:ext>
            </a:extLst>
          </p:cNvPr>
          <p:cNvSpPr txBox="1">
            <a:spLocks/>
          </p:cNvSpPr>
          <p:nvPr/>
        </p:nvSpPr>
        <p:spPr>
          <a:xfrm>
            <a:off x="2825531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Android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8CF391-5E27-4B6B-81FB-42A10746FE39}"/>
              </a:ext>
            </a:extLst>
          </p:cNvPr>
          <p:cNvSpPr txBox="1">
            <a:spLocks/>
          </p:cNvSpPr>
          <p:nvPr/>
        </p:nvSpPr>
        <p:spPr>
          <a:xfrm>
            <a:off x="2825531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iOS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2F7023A-2975-427A-92EB-20C3A925F993}"/>
              </a:ext>
            </a:extLst>
          </p:cNvPr>
          <p:cNvSpPr txBox="1">
            <a:spLocks/>
          </p:cNvSpPr>
          <p:nvPr/>
        </p:nvSpPr>
        <p:spPr>
          <a:xfrm>
            <a:off x="2382253" y="4697917"/>
            <a:ext cx="22494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b="1" dirty="0" err="1"/>
              <a:t>WebAssembly</a:t>
            </a:r>
            <a:endParaRPr lang="en-US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6762E33-9700-4900-ADAB-E3F8A9C165E3}"/>
              </a:ext>
            </a:extLst>
          </p:cNvPr>
          <p:cNvSpPr txBox="1">
            <a:spLocks/>
          </p:cNvSpPr>
          <p:nvPr/>
        </p:nvSpPr>
        <p:spPr>
          <a:xfrm>
            <a:off x="2451153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macOS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2F2D3B-73A2-4AD3-99FE-C0E888DFAE94}"/>
              </a:ext>
            </a:extLst>
          </p:cNvPr>
          <p:cNvSpPr txBox="1">
            <a:spLocks/>
          </p:cNvSpPr>
          <p:nvPr/>
        </p:nvSpPr>
        <p:spPr>
          <a:xfrm>
            <a:off x="7468920" y="1449079"/>
            <a:ext cx="1192714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native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32AD4F4-A355-4FAE-BA78-42566ACE44B6}"/>
              </a:ext>
            </a:extLst>
          </p:cNvPr>
          <p:cNvSpPr txBox="1">
            <a:spLocks/>
          </p:cNvSpPr>
          <p:nvPr/>
        </p:nvSpPr>
        <p:spPr>
          <a:xfrm>
            <a:off x="7349398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A724F90-9F36-403D-9DE5-0CBE0D86986B}"/>
              </a:ext>
            </a:extLst>
          </p:cNvPr>
          <p:cNvSpPr txBox="1">
            <a:spLocks/>
          </p:cNvSpPr>
          <p:nvPr/>
        </p:nvSpPr>
        <p:spPr>
          <a:xfrm>
            <a:off x="7349398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353150F-1F0C-452F-A8B2-9EDBBAA971C8}"/>
              </a:ext>
            </a:extLst>
          </p:cNvPr>
          <p:cNvSpPr txBox="1">
            <a:spLocks/>
          </p:cNvSpPr>
          <p:nvPr/>
        </p:nvSpPr>
        <p:spPr>
          <a:xfrm>
            <a:off x="7175014" y="4697917"/>
            <a:ext cx="1980521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preview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74E35DD-EF9D-4C9C-904E-2CB452E05EC7}"/>
              </a:ext>
            </a:extLst>
          </p:cNvPr>
          <p:cNvSpPr txBox="1">
            <a:spLocks/>
          </p:cNvSpPr>
          <p:nvPr/>
        </p:nvSpPr>
        <p:spPr>
          <a:xfrm>
            <a:off x="7275810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very preview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69740A-B389-4705-B4AE-74D3A09C1DC3}"/>
              </a:ext>
            </a:extLst>
          </p:cNvPr>
          <p:cNvSpPr txBox="1">
            <a:spLocks/>
          </p:cNvSpPr>
          <p:nvPr/>
        </p:nvSpPr>
        <p:spPr>
          <a:xfrm>
            <a:off x="606062" y="4171128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088D827-9D5A-47C5-8801-969FFB91C224}"/>
              </a:ext>
            </a:extLst>
          </p:cNvPr>
          <p:cNvSpPr/>
          <p:nvPr/>
        </p:nvSpPr>
        <p:spPr>
          <a:xfrm>
            <a:off x="1726535" y="2360620"/>
            <a:ext cx="655718" cy="4051905"/>
          </a:xfrm>
          <a:prstGeom prst="leftBrace">
            <a:avLst>
              <a:gd name="adj1" fmla="val 8333"/>
              <a:gd name="adj2" fmla="val 50297"/>
            </a:avLst>
          </a:prstGeom>
          <a:ln w="28575">
            <a:solidFill>
              <a:schemeClr val="tx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CB65-FEAA-4255-A95E-7C2CE1F0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The Uno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519-340D-4DAF-BAA7-2BF45FAC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Leverage existing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rich, responsive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Let views do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Native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Performance is 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F3AA-C2E7-45CC-9BF9-F1A8E2BD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F488-092A-4A35-A051-5EAD385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39" y="445475"/>
            <a:ext cx="4457799" cy="5360504"/>
          </a:xfrm>
          <a:prstGeom prst="rect">
            <a:avLst/>
          </a:prstGeom>
          <a:effectLst>
            <a:outerShdw blurRad="863600" dist="596900" dir="5400000" algn="ctr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EAAF66-AF29-4CB6-954E-88BFD3C5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29" y="247834"/>
            <a:ext cx="7116941" cy="6033744"/>
          </a:xfrm>
          <a:effectLst>
            <a:outerShdw blurRad="584200" dist="406400" dir="5400000" algn="ctr" rotWithShape="0">
              <a:srgbClr val="000000">
                <a:alpha val="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7F874-90B5-43CB-964E-6DA2E273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7C7-BD2F-4603-AA27-44F7E19B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DA44-5DD5-4E19-A955-4006BAE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771FC-C5DF-49A2-88D2-B7F9224B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900"/>
            <a:ext cx="6246674" cy="5014913"/>
          </a:xfrm>
        </p:spPr>
        <p:txBody>
          <a:bodyPr/>
          <a:lstStyle/>
          <a:p>
            <a:r>
              <a:rPr lang="en-US" dirty="0"/>
              <a:t>Control/Data templating, styling</a:t>
            </a:r>
          </a:p>
          <a:p>
            <a:r>
              <a:rPr lang="en-US" dirty="0"/>
              <a:t>Animations, </a:t>
            </a:r>
            <a:r>
              <a:rPr lang="en-US" dirty="0" err="1">
                <a:latin typeface="Consolas" panose="020B0609020204030204" pitchFamily="49" charset="0"/>
              </a:rPr>
              <a:t>VisualState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StateTrigger</a:t>
            </a:r>
            <a:endParaRPr lang="en-US" dirty="0"/>
          </a:p>
          <a:p>
            <a:r>
              <a:rPr lang="en-US" dirty="0"/>
              <a:t>Data binding</a:t>
            </a:r>
          </a:p>
          <a:p>
            <a:r>
              <a:rPr lang="en-US" dirty="0"/>
              <a:t>Shapes and Brushes</a:t>
            </a:r>
          </a:p>
          <a:p>
            <a:r>
              <a:rPr lang="en-US" dirty="0"/>
              <a:t>Conditional XAML</a:t>
            </a:r>
          </a:p>
          <a:p>
            <a:r>
              <a:rPr lang="en-US" dirty="0"/>
              <a:t>Native Controls embedding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https://xamlcontrolsgallery.platform.uno/</a:t>
            </a:r>
            <a:endParaRPr lang="en-US" dirty="0"/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933FB-397E-402E-AE9C-F23C7816D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42" y="1046922"/>
            <a:ext cx="4109440" cy="4334515"/>
          </a:xfrm>
          <a:prstGeom prst="rect">
            <a:avLst/>
          </a:prstGeom>
          <a:effectLst>
            <a:outerShdw blurRad="469900" dist="139700" dir="5400000" algn="ctr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E0D5-03FD-4B06-A54B-8A1A8224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– UI? Not only!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C5A0-D49B-4E45-993A-B33E289A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01220-F355-4BB5-9A83-D663F376E729}"/>
              </a:ext>
            </a:extLst>
          </p:cNvPr>
          <p:cNvSpPr txBox="1"/>
          <p:nvPr/>
        </p:nvSpPr>
        <p:spPr>
          <a:xfrm>
            <a:off x="3193775" y="2131577"/>
            <a:ext cx="294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59BFF"/>
                </a:solidFill>
                <a:latin typeface="Consolas" panose="020B0609020204030204" pitchFamily="49" charset="0"/>
              </a:rPr>
              <a:t>Geolocator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FB7AC-8729-47E9-9274-7BBD8E20A43F}"/>
              </a:ext>
            </a:extLst>
          </p:cNvPr>
          <p:cNvSpPr txBox="1"/>
          <p:nvPr/>
        </p:nvSpPr>
        <p:spPr>
          <a:xfrm>
            <a:off x="6211963" y="1829022"/>
            <a:ext cx="64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85977"/>
                </a:solidFill>
                <a:latin typeface="Consolas" panose="020B0609020204030204" pitchFamily="49" charset="0"/>
              </a:rPr>
              <a:t>SimpleOrientationSensor</a:t>
            </a:r>
            <a:endParaRPr lang="en-US" sz="28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10871-A98D-48A9-83C7-199FBA1C9FEE}"/>
              </a:ext>
            </a:extLst>
          </p:cNvPr>
          <p:cNvSpPr txBox="1"/>
          <p:nvPr/>
        </p:nvSpPr>
        <p:spPr>
          <a:xfrm>
            <a:off x="1000538" y="4063103"/>
            <a:ext cx="457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67E5AD"/>
                </a:solidFill>
                <a:latin typeface="Consolas" panose="020B0609020204030204" pitchFamily="49" charset="0"/>
              </a:rPr>
              <a:t>ChatMessageManager</a:t>
            </a:r>
            <a:endParaRPr lang="en-US" sz="32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B631E-2D18-4CEA-884C-6FBA7DD2DB8C}"/>
              </a:ext>
            </a:extLst>
          </p:cNvPr>
          <p:cNvSpPr txBox="1"/>
          <p:nvPr/>
        </p:nvSpPr>
        <p:spPr>
          <a:xfrm>
            <a:off x="689111" y="2839763"/>
            <a:ext cx="4068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A67F8"/>
                </a:solidFill>
                <a:latin typeface="Consolas" panose="020B0609020204030204" pitchFamily="49" charset="0"/>
              </a:rPr>
              <a:t>DisplayInformation</a:t>
            </a:r>
            <a:endParaRPr lang="en-US" sz="2800" dirty="0">
              <a:solidFill>
                <a:srgbClr val="7A67F8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ADFF8-75D5-488D-A7E0-792739A13B9D}"/>
              </a:ext>
            </a:extLst>
          </p:cNvPr>
          <p:cNvSpPr txBox="1"/>
          <p:nvPr/>
        </p:nvSpPr>
        <p:spPr>
          <a:xfrm>
            <a:off x="1182754" y="4824778"/>
            <a:ext cx="2835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59BFF"/>
                </a:solidFill>
                <a:latin typeface="Consolas" panose="020B0609020204030204" pitchFamily="49" charset="0"/>
              </a:rPr>
              <a:t>Clipboard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E3C81-99BF-4FF9-8BBA-6B3ADAFFD62B}"/>
              </a:ext>
            </a:extLst>
          </p:cNvPr>
          <p:cNvSpPr txBox="1"/>
          <p:nvPr/>
        </p:nvSpPr>
        <p:spPr>
          <a:xfrm>
            <a:off x="6096000" y="2721100"/>
            <a:ext cx="4015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7A67F8"/>
                </a:solidFill>
                <a:latin typeface="Consolas" panose="020B0609020204030204" pitchFamily="49" charset="0"/>
              </a:rPr>
              <a:t>BrightnessOverride</a:t>
            </a:r>
            <a:endParaRPr lang="en-US" sz="2800" dirty="0">
              <a:solidFill>
                <a:srgbClr val="7A67F8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EAEA9-3FED-496E-99B9-D04DE0C87793}"/>
              </a:ext>
            </a:extLst>
          </p:cNvPr>
          <p:cNvSpPr txBox="1"/>
          <p:nvPr/>
        </p:nvSpPr>
        <p:spPr>
          <a:xfrm>
            <a:off x="6732103" y="3424911"/>
            <a:ext cx="4578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159BFF"/>
                </a:solidFill>
                <a:latin typeface="Consolas" panose="020B0609020204030204" pitchFamily="49" charset="0"/>
              </a:rPr>
              <a:t>SpeechRecognizer</a:t>
            </a:r>
            <a:endParaRPr lang="en-US" sz="3200" dirty="0">
              <a:solidFill>
                <a:srgbClr val="159BFF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4C691-F02B-47D4-B7F4-7D20CA540A15}"/>
              </a:ext>
            </a:extLst>
          </p:cNvPr>
          <p:cNvSpPr txBox="1"/>
          <p:nvPr/>
        </p:nvSpPr>
        <p:spPr>
          <a:xfrm>
            <a:off x="7792277" y="4767368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85977"/>
                </a:solidFill>
                <a:latin typeface="Consolas" panose="020B0609020204030204" pitchFamily="49" charset="0"/>
              </a:rPr>
              <a:t>MediaPlayer</a:t>
            </a:r>
            <a:endParaRPr lang="en-US" sz="36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C1EBC-0BC9-494E-BDCD-36DAD95CAD0E}"/>
              </a:ext>
            </a:extLst>
          </p:cNvPr>
          <p:cNvSpPr txBox="1"/>
          <p:nvPr/>
        </p:nvSpPr>
        <p:spPr>
          <a:xfrm>
            <a:off x="6096000" y="4182593"/>
            <a:ext cx="335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67E5AD"/>
                </a:solidFill>
                <a:latin typeface="Consolas" panose="020B0609020204030204" pitchFamily="49" charset="0"/>
              </a:rPr>
              <a:t>PasswordVault</a:t>
            </a:r>
            <a:endParaRPr lang="en-US" sz="32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D1A1DD-F49E-4019-84F3-B35204298CB3}"/>
              </a:ext>
            </a:extLst>
          </p:cNvPr>
          <p:cNvSpPr txBox="1"/>
          <p:nvPr/>
        </p:nvSpPr>
        <p:spPr>
          <a:xfrm>
            <a:off x="6122499" y="1088381"/>
            <a:ext cx="392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59BFF"/>
                </a:solidFill>
                <a:latin typeface="Consolas" panose="020B0609020204030204" pitchFamily="49" charset="0"/>
              </a:rPr>
              <a:t>MapLocationFinder</a:t>
            </a:r>
            <a:endParaRPr lang="en-US" sz="2800" dirty="0">
              <a:solidFill>
                <a:srgbClr val="159BFF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45EF78-4320-44F6-B63A-6246253B7D86}"/>
              </a:ext>
            </a:extLst>
          </p:cNvPr>
          <p:cNvSpPr txBox="1"/>
          <p:nvPr/>
        </p:nvSpPr>
        <p:spPr>
          <a:xfrm>
            <a:off x="2236303" y="3399183"/>
            <a:ext cx="442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85977"/>
                </a:solidFill>
                <a:latin typeface="Consolas" panose="020B0609020204030204" pitchFamily="49" charset="0"/>
              </a:rPr>
              <a:t>ApplicationData</a:t>
            </a:r>
            <a:endParaRPr lang="en-US" sz="3600" dirty="0">
              <a:solidFill>
                <a:srgbClr val="F85977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6601-0E0E-491A-898D-5B9F5B7031CC}"/>
              </a:ext>
            </a:extLst>
          </p:cNvPr>
          <p:cNvSpPr txBox="1"/>
          <p:nvPr/>
        </p:nvSpPr>
        <p:spPr>
          <a:xfrm>
            <a:off x="4018712" y="4748449"/>
            <a:ext cx="294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A67F8"/>
                </a:solidFill>
                <a:latin typeface="Consolas" panose="020B0609020204030204" pitchFamily="49" charset="0"/>
              </a:rPr>
              <a:t>StorageFile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5DDC0-20C8-4C91-A4A7-106DB185C116}"/>
              </a:ext>
            </a:extLst>
          </p:cNvPr>
          <p:cNvSpPr txBox="1"/>
          <p:nvPr/>
        </p:nvSpPr>
        <p:spPr>
          <a:xfrm>
            <a:off x="407280" y="1839342"/>
            <a:ext cx="294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A67F8"/>
                </a:solidFill>
                <a:latin typeface="Consolas" panose="020B0609020204030204" pitchFamily="49" charset="0"/>
              </a:rPr>
              <a:t>Launcher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D63E94-2286-4437-8492-F445339C2EDC}"/>
              </a:ext>
            </a:extLst>
          </p:cNvPr>
          <p:cNvSpPr txBox="1"/>
          <p:nvPr/>
        </p:nvSpPr>
        <p:spPr>
          <a:xfrm>
            <a:off x="2564297" y="1193011"/>
            <a:ext cx="3505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67E5AD"/>
                </a:solidFill>
                <a:latin typeface="Consolas" panose="020B0609020204030204" pitchFamily="49" charset="0"/>
              </a:rPr>
              <a:t>PowerManager</a:t>
            </a:r>
            <a:endParaRPr lang="en-US" sz="3600" dirty="0">
              <a:solidFill>
                <a:srgbClr val="67E5AD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C28103-2CE5-437B-B123-1164037DEBC3}"/>
              </a:ext>
            </a:extLst>
          </p:cNvPr>
          <p:cNvSpPr txBox="1"/>
          <p:nvPr/>
        </p:nvSpPr>
        <p:spPr>
          <a:xfrm>
            <a:off x="3747046" y="5495318"/>
            <a:ext cx="4562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Open Sans" panose="020B0606030504020204"/>
              </a:rPr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8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358E-550E-45C8-9FF6-F099278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37663-68E7-4596-AACB-9DD1E384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75EC4-52E8-4878-B8EC-01D95875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570813" cy="5015076"/>
          </a:xfrm>
        </p:spPr>
        <p:txBody>
          <a:bodyPr/>
          <a:lstStyle/>
          <a:p>
            <a:r>
              <a:rPr lang="en-US" b="1" dirty="0"/>
              <a:t>Visual Studio 2019 </a:t>
            </a:r>
            <a:r>
              <a:rPr lang="en-US" dirty="0"/>
              <a:t>for Windows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1"/>
            <a:r>
              <a:rPr lang="en-US" dirty="0"/>
              <a:t>Mobile development with .NET</a:t>
            </a:r>
          </a:p>
          <a:p>
            <a:pPr lvl="1"/>
            <a:r>
              <a:rPr lang="en-US" dirty="0"/>
              <a:t>ASP.NET and Web</a:t>
            </a:r>
          </a:p>
          <a:p>
            <a:r>
              <a:rPr lang="en-US" b="1" dirty="0"/>
              <a:t>macOS </a:t>
            </a:r>
            <a:r>
              <a:rPr lang="en-US" dirty="0"/>
              <a:t>for iOS build host</a:t>
            </a:r>
          </a:p>
          <a:p>
            <a:r>
              <a:rPr lang="en-US" b="1" dirty="0"/>
              <a:t>Uno Platform Solution Templates </a:t>
            </a:r>
            <a:r>
              <a:rPr lang="en-US" dirty="0"/>
              <a:t>Visual Studio extension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94EE5B-1C34-4FC2-8AFF-D3E45A1E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53" y="1395117"/>
            <a:ext cx="3137126" cy="3137126"/>
          </a:xfrm>
          <a:prstGeom prst="rect">
            <a:avLst/>
          </a:prstGeom>
          <a:effectLst>
            <a:outerShdw blurRad="495300" dist="3302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C6AC-2064-4C16-88B8-E181CFDB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2" y="5212381"/>
            <a:ext cx="5692409" cy="8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36" y="1829380"/>
            <a:ext cx="7009493" cy="29737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solidFill>
                  <a:srgbClr val="7A67F8"/>
                </a:solidFill>
                <a:latin typeface="Open Sans" panose="020B0606030504020204"/>
              </a:rPr>
              <a:t>Hello, Uno Platform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5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1" y="445476"/>
            <a:ext cx="10689028" cy="492443"/>
          </a:xfrm>
        </p:spPr>
        <p:txBody>
          <a:bodyPr/>
          <a:lstStyle/>
          <a:p>
            <a:r>
              <a:rPr lang="en-CA" sz="3200" b="0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A44FD-0F09-425D-8BD4-267A0377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4996"/>
            <a:ext cx="5564355" cy="48259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C48AA-4947-44B4-B066-19551BA3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8" y="1263595"/>
            <a:ext cx="5411788" cy="4884652"/>
          </a:xfrm>
        </p:spPr>
        <p:txBody>
          <a:bodyPr/>
          <a:lstStyle/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UWP types and members are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exposed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Uno.UI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Subset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 existing UWP C# code should compile with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features will throw an exception at runtime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types, properties etc. are marked with the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NotImplemented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attribute and will show a warning in VS (Roslyn analyzer)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2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/>
              <a:t>Uno namespaces = UWP namespaces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DD37-D8BF-45F0-B90A-FA97DD2D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UWP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AE7DCD99-7A3A-478E-B0FC-434D946D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1206260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5AA5E5-2571-43B5-AB8E-908CB20C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Uno Platform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029FAF-95D2-4A64-8997-DCC328714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970751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  <a:p>
            <a:pPr marL="77788" indent="0">
              <a:buNone/>
            </a:pPr>
            <a:endParaRPr lang="en-US" sz="2100" dirty="0"/>
          </a:p>
          <a:p>
            <a:pPr marL="77788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7A805C-A4CF-43C3-A8E7-532AEC652F42}"/>
              </a:ext>
            </a:extLst>
          </p:cNvPr>
          <p:cNvSpPr txBox="1">
            <a:spLocks/>
          </p:cNvSpPr>
          <p:nvPr/>
        </p:nvSpPr>
        <p:spPr>
          <a:xfrm>
            <a:off x="773439" y="3687389"/>
            <a:ext cx="10388543" cy="20408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Compiling for:</a:t>
            </a:r>
          </a:p>
          <a:p>
            <a:r>
              <a:rPr lang="en-US" b="1" dirty="0">
                <a:solidFill>
                  <a:schemeClr val="bg1"/>
                </a:solidFill>
              </a:rPr>
              <a:t>UWP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Windows.Foundation.UniversalApiContract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Android, iOS, WASM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Uno.UI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3302-C0C4-4418-8EFB-41CE7A2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latin typeface="Open Sans" panose="020B0606030504020204"/>
              </a:rPr>
              <a:t>API to Native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79E48-61A8-486C-8E98-E5792C72F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EAAB53C7-9BDC-BD4A-B2CA-9F5D53CBB4BD}"/>
              </a:ext>
            </a:extLst>
          </p:cNvPr>
          <p:cNvSpPr/>
          <p:nvPr/>
        </p:nvSpPr>
        <p:spPr>
          <a:xfrm>
            <a:off x="620057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49D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49DFC"/>
                </a:solidFill>
              </a:rPr>
              <a:t>TextBlock</a:t>
            </a: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49DFC"/>
                </a:solidFill>
              </a:rPr>
              <a:t>Settings Storage</a:t>
            </a:r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82A1CD7-8840-9848-9546-BF861DEF29DA}"/>
              </a:ext>
            </a:extLst>
          </p:cNvPr>
          <p:cNvSpPr/>
          <p:nvPr/>
        </p:nvSpPr>
        <p:spPr>
          <a:xfrm>
            <a:off x="3450156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7A67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UILabel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NSUserDefaults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CA8DFE89-2464-D849-A556-A2DFEDE59294}"/>
              </a:ext>
            </a:extLst>
          </p:cNvPr>
          <p:cNvSpPr/>
          <p:nvPr/>
        </p:nvSpPr>
        <p:spPr>
          <a:xfrm>
            <a:off x="6280254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EB8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TextView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SharedPreferences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95B92400-30D1-D845-81F3-F7827CEB8DD2}"/>
              </a:ext>
            </a:extLst>
          </p:cNvPr>
          <p:cNvSpPr/>
          <p:nvPr/>
        </p:nvSpPr>
        <p:spPr>
          <a:xfrm>
            <a:off x="9110352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F55B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HtmlParagraph</a:t>
            </a:r>
            <a:r>
              <a:rPr lang="en-US" b="1" dirty="0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(&lt;p&gt;)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IndexedDB</a:t>
            </a: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1DAAF21B-A7DC-7E46-AD5D-AA08E0E9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008" y="1692796"/>
            <a:ext cx="428420" cy="485543"/>
          </a:xfrm>
          <a:prstGeom prst="rect">
            <a:avLst/>
          </a:prstGeom>
        </p:spPr>
      </p:pic>
      <p:pic>
        <p:nvPicPr>
          <p:cNvPr id="29" name="Graphic 19">
            <a:extLst>
              <a:ext uri="{FF2B5EF4-FFF2-40B4-BE49-F238E27FC236}">
                <a16:creationId xmlns:a16="http://schemas.microsoft.com/office/drawing/2014/main" id="{58DC23C1-45A5-AF4D-9878-DCAF36C63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288" y="1691224"/>
            <a:ext cx="393664" cy="488686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BB5AF7FC-AE0E-6C4B-A77C-3CD85AA4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461" y="1692795"/>
            <a:ext cx="485544" cy="485544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6BC40E30-E783-EF44-904F-C90FF0E40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340" y="1692795"/>
            <a:ext cx="485544" cy="485544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E20B5755-5C24-2746-9131-B50572105ED5}"/>
              </a:ext>
            </a:extLst>
          </p:cNvPr>
          <p:cNvSpPr txBox="1"/>
          <p:nvPr/>
        </p:nvSpPr>
        <p:spPr>
          <a:xfrm>
            <a:off x="629582" y="2374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250BB64-21E3-B542-A3CD-C70E2726AD41}"/>
              </a:ext>
            </a:extLst>
          </p:cNvPr>
          <p:cNvSpPr txBox="1"/>
          <p:nvPr/>
        </p:nvSpPr>
        <p:spPr>
          <a:xfrm>
            <a:off x="3459681" y="2374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92A2797-E7E2-7B46-BA79-86E82F3513AD}"/>
              </a:ext>
            </a:extLst>
          </p:cNvPr>
          <p:cNvSpPr txBox="1"/>
          <p:nvPr/>
        </p:nvSpPr>
        <p:spPr>
          <a:xfrm>
            <a:off x="6275617" y="2374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3349C7E5-7EE6-5D4C-94AA-35ADC0E2884C}"/>
              </a:ext>
            </a:extLst>
          </p:cNvPr>
          <p:cNvSpPr txBox="1"/>
          <p:nvPr/>
        </p:nvSpPr>
        <p:spPr>
          <a:xfrm>
            <a:off x="9112335" y="2374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005FE48-B4F3-364D-9436-51FC1A59B832}"/>
              </a:ext>
            </a:extLst>
          </p:cNvPr>
          <p:cNvSpPr txBox="1"/>
          <p:nvPr/>
        </p:nvSpPr>
        <p:spPr>
          <a:xfrm>
            <a:off x="629582" y="3898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C47E24A-701E-914F-AA7E-C4A3AA26EBDB}"/>
              </a:ext>
            </a:extLst>
          </p:cNvPr>
          <p:cNvSpPr txBox="1"/>
          <p:nvPr/>
        </p:nvSpPr>
        <p:spPr>
          <a:xfrm>
            <a:off x="3452295" y="3898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9C9ABC65-DF53-2C4C-B7BB-C58B7052D161}"/>
              </a:ext>
            </a:extLst>
          </p:cNvPr>
          <p:cNvSpPr txBox="1"/>
          <p:nvPr/>
        </p:nvSpPr>
        <p:spPr>
          <a:xfrm>
            <a:off x="6284948" y="3898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B148726-7B54-C74C-A671-F28BBF3103B6}"/>
              </a:ext>
            </a:extLst>
          </p:cNvPr>
          <p:cNvSpPr txBox="1"/>
          <p:nvPr/>
        </p:nvSpPr>
        <p:spPr>
          <a:xfrm>
            <a:off x="9127539" y="3898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</p:spTree>
    <p:extLst>
      <p:ext uri="{BB962C8B-B14F-4D97-AF65-F5344CB8AC3E}">
        <p14:creationId xmlns:p14="http://schemas.microsoft.com/office/powerpoint/2010/main" val="12009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21B38-D09E-44DB-A320-48040891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EE8CE-6EDA-4428-AF11-2BCADF47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app development</a:t>
            </a:r>
          </a:p>
          <a:p>
            <a:endParaRPr lang="en-US" dirty="0"/>
          </a:p>
          <a:p>
            <a:r>
              <a:rPr lang="en-US" dirty="0"/>
              <a:t>The Uno Platform</a:t>
            </a:r>
          </a:p>
          <a:p>
            <a:endParaRPr lang="en-US" dirty="0"/>
          </a:p>
          <a:p>
            <a:r>
              <a:rPr lang="en-US" b="1" dirty="0"/>
              <a:t>Demos</a:t>
            </a:r>
          </a:p>
          <a:p>
            <a:endParaRPr lang="en-US" dirty="0"/>
          </a:p>
          <a:p>
            <a:r>
              <a:rPr lang="en-US" dirty="0"/>
              <a:t>Call to action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B59942-82F2-4734-8446-E47D7A7D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4C5037DF-2F92-4170-A9EE-0EA41E1FF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388" y="-1008"/>
            <a:ext cx="4620911" cy="6009277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public sealed partial class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: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Windows.UI.Xaml.Controls.Page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private void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InitializeComponent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var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=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NameScope.SetNameScope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(this,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1:2)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Content =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Windows.UI.Xaml.Controls.StackPanel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8:3)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Children =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Name = "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Text = "Button wasn't clicked yet",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9:4)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.MainPage_05a03e67d6a6581089c5d12899278d61_XamlApply((MainPage_05a03e67d6a6581089c5d12899278d61XamlApplyExtensions.XamlApplyHandler0)(c0 =&gt;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nameScope.RegisterName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("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", c0);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this.ClickTextBlock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= c0;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new global::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Windows.UI.Xaml.Controls.Button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Content = @"Click me",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// Source ..\..\..\..\..\..\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UnoExtTestbed.Shared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\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MainPage.xaml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(Line 11:4)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.MainPage_05a03e67d6a6581089c5d12899278d61_XamlApply((MainPage_05a03e67d6a6581089c5d12899278d61XamlApplyExtensions.XamlApplyHandler1)(c1 =&gt;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    c1.Click += </a:t>
            </a:r>
            <a:r>
              <a:rPr lang="en-US" altLang="en-US" sz="900" dirty="0" err="1">
                <a:solidFill>
                  <a:srgbClr val="333333"/>
                </a:solidFill>
                <a:latin typeface="Menlo"/>
              </a:rPr>
              <a:t>Button_Click</a:t>
            </a: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    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    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Menlo"/>
              </a:rPr>
              <a:t>            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AC710-C7C2-420E-B046-2A64201C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XAML 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5128-A5A3-45A7-BA4B-CED5DEFC9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72FBF-8EC9-4106-BBBE-9B5E4E83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9" y="1130968"/>
            <a:ext cx="5121885" cy="48773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1FB8FF-BCDC-4B23-A325-59692D85D46A}"/>
              </a:ext>
            </a:extLst>
          </p:cNvPr>
          <p:cNvSpPr/>
          <p:nvPr/>
        </p:nvSpPr>
        <p:spPr>
          <a:xfrm>
            <a:off x="5606716" y="3003630"/>
            <a:ext cx="1128522" cy="83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0834-81A9-4F58-88C5-5B8C02EB2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Mixins</a:t>
            </a:r>
            <a:r>
              <a:rPr lang="en-CA" dirty="0"/>
              <a:t> with Roslyn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9F657-F013-4FA5-B024-E2036F307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FDCA1-46DA-49A6-BBDD-566CA628F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288049"/>
            <a:ext cx="5885029" cy="50149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DependencyObject</a:t>
            </a:r>
            <a:r>
              <a:rPr lang="en-US" dirty="0"/>
              <a:t> is an interface in Uno (to support native view inheritance)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B6C3F-2A0B-4D2F-9B6B-89D785836F04}"/>
              </a:ext>
            </a:extLst>
          </p:cNvPr>
          <p:cNvSpPr/>
          <p:nvPr/>
        </p:nvSpPr>
        <p:spPr>
          <a:xfrm>
            <a:off x="88236" y="2935212"/>
            <a:ext cx="5755104" cy="249299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MyBindableObject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 }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value);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Using a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as the backing store for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MyProperty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.  This enables animation, styling, binding, etc...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MyPropertyProperty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DependencyProperty.Register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MyProperty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MyBindableObject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PropertyMetadata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A042E-C195-4722-8670-0D9D7DE00789}"/>
              </a:ext>
            </a:extLst>
          </p:cNvPr>
          <p:cNvSpPr/>
          <p:nvPr/>
        </p:nvSpPr>
        <p:spPr>
          <a:xfrm>
            <a:off x="6663909" y="1272331"/>
            <a:ext cx="6096000" cy="477053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Windows.UI.Xaml.Data.Bindable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MyBindableObject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IDependencyObjectStoreProvider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IWeakReferenceProvider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Windows.UI.Core.CoreDispatcher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Dispatcher =&gt;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Windows.UI.Core.CoreDispatcher.Main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__Store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TemplatedParentProperty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InitializeBinder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IsStoreInitialized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storeBackingField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IDependencyObjectStoreProvider.Store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=&gt; __Store;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Store.GetValue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value)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Store.SetValue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ClearValue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Store.ClearValue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ReadLocalValue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Store.ReadLocalValue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GetAnimationBaseValue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Store.GetAnimationBaseValue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callback)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callback);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UnregisterPropertyChangedCallback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DependencyProperty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long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token) =&gt; __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Store.UnregisterPropertyChangedCallback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token);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IEventProvider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binderTrace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Tracing.Get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DependencyObjectStore.TraceProvider.Id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BinderReferenceHolder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refHolder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Windows.Foundation.TypedEventHandler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DependencyObject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DataContextChangedEventArgs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DataContextChanged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partial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InitializeBinder</a:t>
            </a:r>
            <a:r>
              <a:rPr lang="en-CA" sz="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nsolas" panose="020B0609020204030204" pitchFamily="49" charset="0"/>
              </a:rPr>
              <a:t>… </a:t>
            </a:r>
            <a:endParaRPr lang="en-CA" sz="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7C17CA-BD70-44AF-98B5-C3A5EBC73E53}"/>
              </a:ext>
            </a:extLst>
          </p:cNvPr>
          <p:cNvSpPr/>
          <p:nvPr/>
        </p:nvSpPr>
        <p:spPr>
          <a:xfrm>
            <a:off x="5947614" y="3657600"/>
            <a:ext cx="672181" cy="83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36" y="1829380"/>
            <a:ext cx="7009493" cy="29737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pen Sans" panose="020B0606030504020204"/>
              </a:rPr>
              <a:t>Demo</a:t>
            </a:r>
            <a:br>
              <a:rPr lang="en-US" sz="8800">
                <a:latin typeface="Open Sans" panose="020B0606030504020204"/>
              </a:rPr>
            </a:br>
            <a:r>
              <a:rPr lang="en-US" sz="4800">
                <a:solidFill>
                  <a:srgbClr val="7A67F8"/>
                </a:solidFill>
                <a:latin typeface="Open Sans" panose="020B0606030504020204"/>
              </a:rPr>
              <a:t>A peek under the hood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5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9ABBC-CE07-42A7-8430-AEE735BA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Third-party libraries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0DFCC9-7BE7-4A1E-B745-6711CE5E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81946"/>
            <a:ext cx="8380276" cy="5015076"/>
          </a:xfrm>
        </p:spPr>
        <p:txBody>
          <a:bodyPr/>
          <a:lstStyle/>
          <a:p>
            <a:r>
              <a:rPr lang="en-US" dirty="0">
                <a:latin typeface="Open Sans" panose="020B0606030504020204"/>
              </a:rPr>
              <a:t>Uno 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= new target platform</a:t>
            </a:r>
            <a:endParaRPr lang="en-US" dirty="0">
              <a:latin typeface="Open Sans" panose="020B0606030504020204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Forks of existing third-party libraries</a:t>
            </a:r>
          </a:p>
          <a:p>
            <a:pPr lvl="1"/>
            <a:r>
              <a:rPr lang="en-US" sz="2400" b="1" dirty="0"/>
              <a:t>Windows Community Toolkit</a:t>
            </a:r>
          </a:p>
          <a:p>
            <a:pPr lvl="1"/>
            <a:r>
              <a:rPr lang="en-US" sz="2400" dirty="0"/>
              <a:t>Prism</a:t>
            </a:r>
          </a:p>
          <a:p>
            <a:pPr lvl="1"/>
            <a:r>
              <a:rPr lang="en-US" sz="2400" dirty="0"/>
              <a:t>Telerik UI for UWP</a:t>
            </a:r>
          </a:p>
          <a:p>
            <a:pPr lvl="1"/>
            <a:r>
              <a:rPr lang="en-US" sz="2400" dirty="0" err="1"/>
              <a:t>WindowsStateTriggers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Experimental </a:t>
            </a:r>
            <a:r>
              <a:rPr lang="en-US" b="1" dirty="0"/>
              <a:t>Lottie </a:t>
            </a:r>
            <a:r>
              <a:rPr lang="en-US" dirty="0"/>
              <a:t>support (</a:t>
            </a:r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https://lottie.platform.uno/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5E5BBF-5E94-4A70-8748-F9520E46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85D91-7FAE-49CD-8914-EAE22DE1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643" y="937918"/>
            <a:ext cx="2664108" cy="44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F19F2A-A886-458C-AEFD-EC2E8BF3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Non-UI APIs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3A13CE-605D-418C-8F83-EC2690606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UWP interface everywhere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A37D646-2BEE-4091-B74D-C18B35C35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1C3DBD-6E94-459F-A592-0127023FA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</a:t>
            </a:r>
            <a:r>
              <a:rPr lang="en-US" sz="3200" b="0" dirty="0">
                <a:solidFill>
                  <a:srgbClr val="FF0000"/>
                </a:solidFill>
              </a:rPr>
              <a:t>♥</a:t>
            </a:r>
            <a:r>
              <a:rPr lang="en-US" sz="3200" b="0" dirty="0"/>
              <a:t> </a:t>
            </a:r>
            <a:r>
              <a:rPr lang="en-US" sz="3200" b="0" dirty="0" err="1"/>
              <a:t>WebAssembly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0BD913-9A0F-47A7-BDC5-4F9AAE74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411788" cy="4800155"/>
          </a:xfrm>
        </p:spPr>
        <p:txBody>
          <a:bodyPr/>
          <a:lstStyle/>
          <a:p>
            <a:endParaRPr lang="en-US" dirty="0">
              <a:hlinkClick r:id="rId3"/>
            </a:endParaRPr>
          </a:p>
          <a:p>
            <a:r>
              <a:rPr lang="en-US" dirty="0"/>
              <a:t>Key platform</a:t>
            </a:r>
          </a:p>
          <a:p>
            <a:endParaRPr lang="en-US" dirty="0"/>
          </a:p>
          <a:p>
            <a:r>
              <a:rPr lang="en-US" dirty="0"/>
              <a:t>Full-featured WASM UI framework</a:t>
            </a:r>
          </a:p>
          <a:p>
            <a:endParaRPr lang="en-US" dirty="0"/>
          </a:p>
          <a:p>
            <a:r>
              <a:rPr lang="en-US" dirty="0"/>
              <a:t>See Build 2019 session about WASM by Jerome Laban, </a:t>
            </a:r>
            <a:r>
              <a:rPr lang="en-US" dirty="0" err="1"/>
              <a:t>nventive</a:t>
            </a:r>
            <a:r>
              <a:rPr lang="en-US" dirty="0"/>
              <a:t> CTO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D20F73D-D70C-4390-B8E0-3A78323B0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A9A44-9E50-44B6-9122-9D72D88B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305" y="1612370"/>
            <a:ext cx="5248313" cy="2805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DF5C75-4C6D-4587-99E3-CADD78D7E410}"/>
              </a:ext>
            </a:extLst>
          </p:cNvPr>
          <p:cNvSpPr/>
          <p:nvPr/>
        </p:nvSpPr>
        <p:spPr>
          <a:xfrm>
            <a:off x="6688149" y="4630290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</a:rPr>
              <a:t>https://youtu.be/mhoEqkJQlkY</a:t>
            </a:r>
          </a:p>
        </p:txBody>
      </p:sp>
    </p:spTree>
    <p:extLst>
      <p:ext uri="{BB962C8B-B14F-4D97-AF65-F5344CB8AC3E}">
        <p14:creationId xmlns:p14="http://schemas.microsoft.com/office/powerpoint/2010/main" val="18364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A1F6EE-03C9-4947-A031-908385D9B739}"/>
              </a:ext>
            </a:extLst>
          </p:cNvPr>
          <p:cNvSpPr/>
          <p:nvPr/>
        </p:nvSpPr>
        <p:spPr>
          <a:xfrm>
            <a:off x="3373626" y="2735025"/>
            <a:ext cx="5751203" cy="2445629"/>
          </a:xfrm>
          <a:prstGeom prst="rect">
            <a:avLst/>
          </a:prstGeom>
          <a:ln>
            <a:noFill/>
          </a:ln>
          <a:effectLst>
            <a:outerShdw blurRad="5842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1BC4-AA57-5B4C-8605-57378C18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3" y="516970"/>
            <a:ext cx="10620375" cy="597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825A3-D5D0-444E-8DA5-8CB575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</a:rPr>
              <a:t>Uno Platform Playground</a:t>
            </a:r>
            <a:endParaRPr lang="en-CA" sz="3200" b="0" dirty="0">
              <a:solidFill>
                <a:srgbClr val="2424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CD5F1-3A6C-4D1E-BB7B-77DE1B9DE306}"/>
              </a:ext>
            </a:extLst>
          </p:cNvPr>
          <p:cNvSpPr txBox="1"/>
          <p:nvPr/>
        </p:nvSpPr>
        <p:spPr>
          <a:xfrm>
            <a:off x="1050534" y="2178634"/>
            <a:ext cx="129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SAMPLES LIST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96AD-1EF3-4762-81AD-59B19A7FF699}"/>
              </a:ext>
            </a:extLst>
          </p:cNvPr>
          <p:cNvSpPr txBox="1"/>
          <p:nvPr/>
        </p:nvSpPr>
        <p:spPr>
          <a:xfrm>
            <a:off x="2349015" y="5490258"/>
            <a:ext cx="26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DATACONTEXT</a:t>
            </a:r>
            <a:b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EDITOR &amp; VISUALIZER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ECE5-1086-4758-BF55-5849081CBB7F}"/>
              </a:ext>
            </a:extLst>
          </p:cNvPr>
          <p:cNvSpPr txBox="1"/>
          <p:nvPr/>
        </p:nvSpPr>
        <p:spPr>
          <a:xfrm>
            <a:off x="6890480" y="1589638"/>
            <a:ext cx="19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EDITOR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818CA-7C55-48AC-8BEB-130FB7C54010}"/>
              </a:ext>
            </a:extLst>
          </p:cNvPr>
          <p:cNvSpPr txBox="1"/>
          <p:nvPr/>
        </p:nvSpPr>
        <p:spPr>
          <a:xfrm>
            <a:off x="9624987" y="3401448"/>
            <a:ext cx="15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VISUALIZER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68AB-4141-2044-899F-4CC642B26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29C9A1-88BF-4AAC-AB40-5F4EF58EF5F6}"/>
              </a:ext>
            </a:extLst>
          </p:cNvPr>
          <p:cNvSpPr txBox="1">
            <a:spLocks/>
          </p:cNvSpPr>
          <p:nvPr/>
        </p:nvSpPr>
        <p:spPr>
          <a:xfrm>
            <a:off x="623888" y="1022134"/>
            <a:ext cx="5586412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 dirty="0"/>
              <a:t>Built with Uno to demo Uno</a:t>
            </a:r>
            <a:endParaRPr lang="en-CA" sz="2400" b="0" dirty="0"/>
          </a:p>
        </p:txBody>
      </p:sp>
      <p:pic>
        <p:nvPicPr>
          <p:cNvPr id="1026" name="Picture 2" descr="Image result for google play logo">
            <a:extLst>
              <a:ext uri="{FF2B5EF4-FFF2-40B4-BE49-F238E27FC236}">
                <a16:creationId xmlns:a16="http://schemas.microsoft.com/office/drawing/2014/main" id="{2702F18F-F99A-4CBC-B905-979DD1B9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49" y="689652"/>
            <a:ext cx="1534445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AAC4FC-1B73-40BD-BC35-BCA79F23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982" y="2007367"/>
            <a:ext cx="688880" cy="68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08619-291B-4DF4-91A2-6F118311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105" y="1378724"/>
            <a:ext cx="1367226" cy="455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D622E9-E6B9-4CDA-8841-526680D8120B}"/>
              </a:ext>
            </a:extLst>
          </p:cNvPr>
          <p:cNvSpPr txBox="1">
            <a:spLocks/>
          </p:cNvSpPr>
          <p:nvPr/>
        </p:nvSpPr>
        <p:spPr>
          <a:xfrm>
            <a:off x="10173330" y="327923"/>
            <a:ext cx="2225875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i="1" dirty="0"/>
              <a:t>Uno Gallery </a:t>
            </a:r>
            <a:r>
              <a:rPr lang="en-US" sz="1800" b="0" dirty="0"/>
              <a:t>App</a:t>
            </a:r>
            <a:endParaRPr lang="en-CA" sz="1800" b="0" dirty="0"/>
          </a:p>
        </p:txBody>
      </p:sp>
    </p:spTree>
    <p:extLst>
      <p:ext uri="{BB962C8B-B14F-4D97-AF65-F5344CB8AC3E}">
        <p14:creationId xmlns:p14="http://schemas.microsoft.com/office/powerpoint/2010/main" val="7588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4BCA6-5559-4E9D-9DC3-CAF8FE4F9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0268-C4D4-48CD-AE6F-3ECA25CC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90" y="2221426"/>
            <a:ext cx="2792903" cy="2792903"/>
          </a:xfrm>
          <a:prstGeom prst="rect">
            <a:avLst/>
          </a:prstGeom>
        </p:spPr>
      </p:pic>
      <p:pic>
        <p:nvPicPr>
          <p:cNvPr id="7" name="Picture 6" descr="A picture containing indoor, text, crossword puzzle&#10;&#10;Description automatically generated">
            <a:extLst>
              <a:ext uri="{FF2B5EF4-FFF2-40B4-BE49-F238E27FC236}">
                <a16:creationId xmlns:a16="http://schemas.microsoft.com/office/drawing/2014/main" id="{5BCFDBDB-03E4-4F59-8A42-4DC07058F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10" y="2204876"/>
            <a:ext cx="2792903" cy="279290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A9CFED-C67E-4F92-A326-14D8A262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062" y="1495383"/>
            <a:ext cx="602291" cy="602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8BAF79-62D6-401A-895D-18A20FDEAC66}"/>
              </a:ext>
            </a:extLst>
          </p:cNvPr>
          <p:cNvSpPr txBox="1"/>
          <p:nvPr/>
        </p:nvSpPr>
        <p:spPr>
          <a:xfrm>
            <a:off x="1072397" y="1534918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Android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433D33-9818-405F-A3DE-FD350005CBE9}"/>
              </a:ext>
            </a:extLst>
          </p:cNvPr>
          <p:cNvSpPr/>
          <p:nvPr/>
        </p:nvSpPr>
        <p:spPr>
          <a:xfrm>
            <a:off x="2692817" y="1565695"/>
            <a:ext cx="324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</a:rPr>
              <a:t>https://bit.ly/2HDl2S9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F065563-2899-411F-96C3-46E0A24D3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4620" y="1486423"/>
            <a:ext cx="602291" cy="60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4B15E5-B77E-417A-A61D-C75DACFE4D06}"/>
              </a:ext>
            </a:extLst>
          </p:cNvPr>
          <p:cNvSpPr txBox="1"/>
          <p:nvPr/>
        </p:nvSpPr>
        <p:spPr>
          <a:xfrm>
            <a:off x="6729164" y="1549667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iOS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B1909-35E8-4709-B59D-F09B97C4AB17}"/>
              </a:ext>
            </a:extLst>
          </p:cNvPr>
          <p:cNvSpPr/>
          <p:nvPr/>
        </p:nvSpPr>
        <p:spPr>
          <a:xfrm>
            <a:off x="7998401" y="1575708"/>
            <a:ext cx="378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</a:rPr>
              <a:t>https://apple.co/2QowZhg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AA5FC-FFA1-4B1A-BC72-32DC180E292D}"/>
              </a:ext>
            </a:extLst>
          </p:cNvPr>
          <p:cNvSpPr/>
          <p:nvPr/>
        </p:nvSpPr>
        <p:spPr>
          <a:xfrm>
            <a:off x="4177596" y="5486810"/>
            <a:ext cx="6195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159BFF"/>
                </a:solidFill>
                <a:latin typeface="Open Sans" panose="020B0606030504020204"/>
              </a:rPr>
              <a:t>https://playground.platform.uno/</a:t>
            </a: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736C6B-4581-41F4-8AA9-4F7185DF0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029" y="5478053"/>
            <a:ext cx="602291" cy="6022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10705-6CED-4712-A988-12B7ED681331}"/>
              </a:ext>
            </a:extLst>
          </p:cNvPr>
          <p:cNvSpPr txBox="1"/>
          <p:nvPr/>
        </p:nvSpPr>
        <p:spPr>
          <a:xfrm>
            <a:off x="2643320" y="5523492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WASM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C86BBE-D4DB-4EF0-AD04-0A9A6286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  <a:latin typeface="Open Sans" panose="020B0606030504020204"/>
              </a:rPr>
              <a:t>Uno Platform Playground</a:t>
            </a:r>
            <a:endParaRPr lang="en-CA" sz="3200" b="0" dirty="0">
              <a:solidFill>
                <a:srgbClr val="242424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14414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D1EF7-0F28-4A0D-B342-398D86B1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Call to action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E16BED-9857-464D-B8FF-EBD703A2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336B-2A00-4E15-A4AB-C69E02891112}"/>
              </a:ext>
            </a:extLst>
          </p:cNvPr>
          <p:cNvSpPr txBox="1"/>
          <p:nvPr/>
        </p:nvSpPr>
        <p:spPr>
          <a:xfrm>
            <a:off x="674926" y="4410331"/>
            <a:ext cx="419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/>
              </a:rPr>
              <a:t>Create app with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0830-D6E0-4F6F-8F44-17360F9DED3B}"/>
              </a:ext>
            </a:extLst>
          </p:cNvPr>
          <p:cNvSpPr txBox="1"/>
          <p:nvPr/>
        </p:nvSpPr>
        <p:spPr>
          <a:xfrm>
            <a:off x="8023652" y="2470075"/>
            <a:ext cx="2975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Submit feedback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&amp;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Contribute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9FB966-D6A8-4D54-83FB-18BE747D2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76" y="1990688"/>
            <a:ext cx="2343771" cy="2343771"/>
          </a:xfrm>
          <a:prstGeom prst="rect">
            <a:avLst/>
          </a:prstGeom>
          <a:effectLst>
            <a:outerShdw blurRad="431800" dist="2159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Picture 2" descr="Uno Platform">
            <a:extLst>
              <a:ext uri="{FF2B5EF4-FFF2-40B4-BE49-F238E27FC236}">
                <a16:creationId xmlns:a16="http://schemas.microsoft.com/office/drawing/2014/main" id="{618831B0-5EA2-43F9-9CFA-CBCF7F0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1" y="1278238"/>
            <a:ext cx="2969684" cy="2944247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E0126-B664-4B22-AFF6-6C01EB7A9AC0}"/>
              </a:ext>
            </a:extLst>
          </p:cNvPr>
          <p:cNvSpPr txBox="1"/>
          <p:nvPr/>
        </p:nvSpPr>
        <p:spPr>
          <a:xfrm>
            <a:off x="271817" y="5043903"/>
            <a:ext cx="500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32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B51-F391-4BA5-AE6A-72D27AB6BE93}"/>
              </a:ext>
            </a:extLst>
          </p:cNvPr>
          <p:cNvSpPr txBox="1"/>
          <p:nvPr/>
        </p:nvSpPr>
        <p:spPr>
          <a:xfrm>
            <a:off x="5584717" y="4520683"/>
            <a:ext cx="604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https://github.com/nventive/Uno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A1F2962-6707-48E8-B276-B05A4D0BE46D}"/>
              </a:ext>
            </a:extLst>
          </p:cNvPr>
          <p:cNvSpPr/>
          <p:nvPr/>
        </p:nvSpPr>
        <p:spPr>
          <a:xfrm>
            <a:off x="936520" y="5684867"/>
            <a:ext cx="4339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https://bit.ly/2JKIRtl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5" name="Obdélník 4">
            <a:hlinkClick r:id="rId9"/>
            <a:extLst>
              <a:ext uri="{FF2B5EF4-FFF2-40B4-BE49-F238E27FC236}">
                <a16:creationId xmlns:a16="http://schemas.microsoft.com/office/drawing/2014/main" id="{E510CEFF-09BF-44E5-A881-0577C9808BCE}"/>
              </a:ext>
            </a:extLst>
          </p:cNvPr>
          <p:cNvSpPr/>
          <p:nvPr/>
        </p:nvSpPr>
        <p:spPr>
          <a:xfrm>
            <a:off x="6538716" y="5099974"/>
            <a:ext cx="4139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159BFF"/>
                </a:solidFill>
                <a:latin typeface="Open Sans" panose="020B0606030504020204"/>
              </a:rPr>
              <a:t>https://bit.ly/2WvknKL</a:t>
            </a:r>
          </a:p>
        </p:txBody>
      </p:sp>
    </p:spTree>
    <p:extLst>
      <p:ext uri="{BB962C8B-B14F-4D97-AF65-F5344CB8AC3E}">
        <p14:creationId xmlns:p14="http://schemas.microsoft.com/office/powerpoint/2010/main" val="4217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CE1F-9CB0-4DF9-A84D-20C3103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4B9C93-8E66-4C6D-9699-A4E2952D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72" y="1272476"/>
            <a:ext cx="1235238" cy="1235238"/>
          </a:xfr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2E54C-BE98-4E96-B2E3-68D3B353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D01A7-97F6-4680-A1E3-8A141F9C0A46}"/>
              </a:ext>
            </a:extLst>
          </p:cNvPr>
          <p:cNvSpPr txBox="1"/>
          <p:nvPr/>
        </p:nvSpPr>
        <p:spPr>
          <a:xfrm>
            <a:off x="2281353" y="1529341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meet-uno-talk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1C1800-2128-4C23-94C0-1AC77E40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38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56BB5-EF9E-410F-993B-AB325A6C33D1}"/>
              </a:ext>
            </a:extLst>
          </p:cNvPr>
          <p:cNvSpPr txBox="1"/>
          <p:nvPr/>
        </p:nvSpPr>
        <p:spPr>
          <a:xfrm>
            <a:off x="1841818" y="4315058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C4CDFF79-8B83-4EAF-B187-A00E06A84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138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EA9F5-CE45-4C72-9C7C-1D04351E89A1}"/>
              </a:ext>
            </a:extLst>
          </p:cNvPr>
          <p:cNvSpPr txBox="1"/>
          <p:nvPr/>
        </p:nvSpPr>
        <p:spPr>
          <a:xfrm>
            <a:off x="1841817" y="5229865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800511C-E9D8-41DF-8702-A7E31EEA2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953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8591D-927B-4265-B036-1F97A526EDAE}"/>
              </a:ext>
            </a:extLst>
          </p:cNvPr>
          <p:cNvSpPr txBox="1"/>
          <p:nvPr/>
        </p:nvSpPr>
        <p:spPr>
          <a:xfrm>
            <a:off x="6007472" y="4315058"/>
            <a:ext cx="30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2F6D1306-6994-4013-89CA-94995D5D5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953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5299DD-5661-4D74-B62C-9CB5FC4484EB}"/>
              </a:ext>
            </a:extLst>
          </p:cNvPr>
          <p:cNvSpPr/>
          <p:nvPr/>
        </p:nvSpPr>
        <p:spPr>
          <a:xfrm>
            <a:off x="6085721" y="5229865"/>
            <a:ext cx="507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E493119-A615-4EA0-B68B-81A60105C2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545" y="3296217"/>
            <a:ext cx="849692" cy="849692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E070F-CE2B-42CF-ABE6-E7EF494E0EC5}"/>
              </a:ext>
            </a:extLst>
          </p:cNvPr>
          <p:cNvSpPr/>
          <p:nvPr/>
        </p:nvSpPr>
        <p:spPr>
          <a:xfrm>
            <a:off x="1949864" y="3422303"/>
            <a:ext cx="471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https://blog.mzikmund.com/</a:t>
            </a:r>
            <a:endParaRPr lang="en-US" sz="2800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902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7DA-EC7A-4EF5-813D-417C2D85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B95411-2A21-4D37-8D12-FFB4D2AB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356" y="791283"/>
            <a:ext cx="3629287" cy="3629287"/>
          </a:xfrm>
          <a:prstGeom prst="rect">
            <a:avLst/>
          </a:prstGeom>
          <a:effectLst>
            <a:outerShdw blurRad="520700" dist="317500" dir="5400000" sx="81000" sy="81000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AEF75-0C2C-46D5-94E4-A38638A2E3A0}"/>
              </a:ext>
            </a:extLst>
          </p:cNvPr>
          <p:cNvSpPr txBox="1"/>
          <p:nvPr/>
        </p:nvSpPr>
        <p:spPr>
          <a:xfrm>
            <a:off x="1122111" y="4879298"/>
            <a:ext cx="994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" panose="020B0606030504020204"/>
              </a:rPr>
              <a:t>Cross-platform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22402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6983598" y="1578294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6983598" y="2827535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6983600" y="4106968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6983601" y="5414262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ounded Rectangle 31">
            <a:extLst>
              <a:ext uri="{FF2B5EF4-FFF2-40B4-BE49-F238E27FC236}">
                <a16:creationId xmlns:a16="http://schemas.microsoft.com/office/drawing/2014/main" id="{A847E0A5-FA44-410D-994D-1826DA8503D5}"/>
              </a:ext>
            </a:extLst>
          </p:cNvPr>
          <p:cNvSpPr/>
          <p:nvPr/>
        </p:nvSpPr>
        <p:spPr>
          <a:xfrm>
            <a:off x="1026913" y="157475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ounded Rectangle 31">
            <a:extLst>
              <a:ext uri="{FF2B5EF4-FFF2-40B4-BE49-F238E27FC236}">
                <a16:creationId xmlns:a16="http://schemas.microsoft.com/office/drawing/2014/main" id="{A4A60733-ADE6-4D85-9A9D-E7C90933039C}"/>
              </a:ext>
            </a:extLst>
          </p:cNvPr>
          <p:cNvSpPr/>
          <p:nvPr/>
        </p:nvSpPr>
        <p:spPr>
          <a:xfrm>
            <a:off x="1026912" y="285372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FD16ACD5-D4D1-4A35-9ABE-84E7F039700E}"/>
              </a:ext>
            </a:extLst>
          </p:cNvPr>
          <p:cNvSpPr/>
          <p:nvPr/>
        </p:nvSpPr>
        <p:spPr>
          <a:xfrm>
            <a:off x="1026911" y="4130805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Rounded Rectangle 31">
            <a:extLst>
              <a:ext uri="{FF2B5EF4-FFF2-40B4-BE49-F238E27FC236}">
                <a16:creationId xmlns:a16="http://schemas.microsoft.com/office/drawing/2014/main" id="{CECF7DBE-1D70-43E3-9648-59350B05E1E3}"/>
              </a:ext>
            </a:extLst>
          </p:cNvPr>
          <p:cNvSpPr/>
          <p:nvPr/>
        </p:nvSpPr>
        <p:spPr>
          <a:xfrm>
            <a:off x="1013091" y="5414262"/>
            <a:ext cx="2652961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O(N)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E3E02-7DB8-42C8-9263-F2E339EF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00" y="1713754"/>
            <a:ext cx="785789" cy="882502"/>
          </a:xfrm>
          <a:prstGeom prst="rect">
            <a:avLst/>
          </a:prstGeom>
        </p:spPr>
      </p:pic>
      <p:pic>
        <p:nvPicPr>
          <p:cNvPr id="7" name="Graphic 41">
            <a:extLst>
              <a:ext uri="{FF2B5EF4-FFF2-40B4-BE49-F238E27FC236}">
                <a16:creationId xmlns:a16="http://schemas.microsoft.com/office/drawing/2014/main" id="{479906BA-EA83-4921-BD9D-2352851E7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1239" y="5587153"/>
            <a:ext cx="785790" cy="7857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112487-9A7A-4882-A8A3-8D6E7A244137}"/>
              </a:ext>
            </a:extLst>
          </p:cNvPr>
          <p:cNvGrpSpPr/>
          <p:nvPr/>
        </p:nvGrpSpPr>
        <p:grpSpPr>
          <a:xfrm>
            <a:off x="1532727" y="2788121"/>
            <a:ext cx="1595482" cy="1177244"/>
            <a:chOff x="901069" y="2598635"/>
            <a:chExt cx="1793616" cy="13234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BC14B2-D3AC-4EA2-8514-BDF328054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069" y="2963360"/>
              <a:ext cx="424514" cy="789298"/>
            </a:xfrm>
            <a:prstGeom prst="rect">
              <a:avLst/>
            </a:prstGeom>
          </p:spPr>
        </p:pic>
        <p:pic>
          <p:nvPicPr>
            <p:cNvPr id="1028" name="Picture 4" descr="Image result for kotlin logo">
              <a:extLst>
                <a:ext uri="{FF2B5EF4-FFF2-40B4-BE49-F238E27FC236}">
                  <a16:creationId xmlns:a16="http://schemas.microsoft.com/office/drawing/2014/main" id="{830B9B62-4CA1-4EFE-9547-51E30B422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871" y="2963360"/>
              <a:ext cx="800814" cy="80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270DD-E07A-419E-8189-5B8EEFEABE87}"/>
                </a:ext>
              </a:extLst>
            </p:cNvPr>
            <p:cNvSpPr txBox="1"/>
            <p:nvPr/>
          </p:nvSpPr>
          <p:spPr>
            <a:xfrm>
              <a:off x="1269668" y="2598635"/>
              <a:ext cx="6335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chemeClr val="bg1"/>
                  </a:solidFill>
                </a:rPr>
                <a:t>/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B10B79-DE9B-407B-80F4-60024ED2F84D}"/>
              </a:ext>
            </a:extLst>
          </p:cNvPr>
          <p:cNvGrpSpPr/>
          <p:nvPr/>
        </p:nvGrpSpPr>
        <p:grpSpPr>
          <a:xfrm>
            <a:off x="1309045" y="4011036"/>
            <a:ext cx="2228254" cy="1323439"/>
            <a:chOff x="789277" y="4152929"/>
            <a:chExt cx="2228254" cy="132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67FCF2-04D5-4312-87B2-A65B285EA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8233" y="4492192"/>
              <a:ext cx="789298" cy="789298"/>
            </a:xfrm>
            <a:prstGeom prst="rect">
              <a:avLst/>
            </a:prstGeom>
          </p:spPr>
        </p:pic>
        <p:pic>
          <p:nvPicPr>
            <p:cNvPr id="1026" name="Picture 2" descr="objective-c logo">
              <a:extLst>
                <a:ext uri="{FF2B5EF4-FFF2-40B4-BE49-F238E27FC236}">
                  <a16:creationId xmlns:a16="http://schemas.microsoft.com/office/drawing/2014/main" id="{A2A1AA16-3DD0-4A2E-9ED0-0437682572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8" t="10088" r="12573" b="17982"/>
            <a:stretch/>
          </p:blipFill>
          <p:spPr bwMode="auto">
            <a:xfrm>
              <a:off x="789277" y="4492192"/>
              <a:ext cx="827801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38F825-6109-42E7-A23A-52EE4C4157C9}"/>
                </a:ext>
              </a:extLst>
            </p:cNvPr>
            <p:cNvSpPr txBox="1"/>
            <p:nvPr/>
          </p:nvSpPr>
          <p:spPr>
            <a:xfrm>
              <a:off x="1593014" y="4152929"/>
              <a:ext cx="6335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chemeClr val="bg1"/>
                  </a:solidFill>
                </a:rPr>
                <a:t>/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8110853" y="1708605"/>
            <a:ext cx="882502" cy="8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28" y="2915192"/>
            <a:ext cx="712352" cy="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86" y="4217602"/>
            <a:ext cx="789298" cy="7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7184653" y="5624199"/>
            <a:ext cx="2734901" cy="711698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CCEAFC-AA73-4131-8267-A75BA019FA8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3679874" y="2140539"/>
            <a:ext cx="3303724" cy="3542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22D568-DB2A-4886-A844-25EBD050E391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3679873" y="3393322"/>
            <a:ext cx="3303725" cy="2618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8A5636-DA71-4E06-989F-0ED332BD8A3E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679872" y="4672755"/>
            <a:ext cx="3303728" cy="2383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538A54-8CB7-4B98-B953-DBCBFD596DA3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666052" y="5980049"/>
            <a:ext cx="3317549" cy="0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6983598" y="1578294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6983598" y="2827535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6983600" y="4106968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6983601" y="5414262"/>
            <a:ext cx="2992327" cy="1131573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ounded Rectangle 31">
            <a:extLst>
              <a:ext uri="{FF2B5EF4-FFF2-40B4-BE49-F238E27FC236}">
                <a16:creationId xmlns:a16="http://schemas.microsoft.com/office/drawing/2014/main" id="{A847E0A5-FA44-410D-994D-1826DA8503D5}"/>
              </a:ext>
            </a:extLst>
          </p:cNvPr>
          <p:cNvSpPr/>
          <p:nvPr/>
        </p:nvSpPr>
        <p:spPr>
          <a:xfrm>
            <a:off x="606062" y="3262475"/>
            <a:ext cx="3266497" cy="1393266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strike="sngStrike" dirty="0"/>
              <a:t>O(1)</a:t>
            </a:r>
            <a:r>
              <a:rPr lang="en-CA" sz="3200" b="0" dirty="0"/>
              <a:t> O(lg N) development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8110853" y="1708605"/>
            <a:ext cx="882502" cy="8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28" y="2915192"/>
            <a:ext cx="712352" cy="8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586" y="4217602"/>
            <a:ext cx="789298" cy="7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7184653" y="5624199"/>
            <a:ext cx="2734901" cy="711698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CCEAFC-AA73-4131-8267-A75BA019FA8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872559" y="2144081"/>
            <a:ext cx="3111039" cy="1815027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22D568-DB2A-4886-A844-25EBD050E391}"/>
              </a:ext>
            </a:extLst>
          </p:cNvPr>
          <p:cNvCxnSpPr>
            <a:cxnSpLocks/>
            <a:stCxn id="36" idx="3"/>
            <a:endCxn id="33" idx="1"/>
          </p:cNvCxnSpPr>
          <p:nvPr/>
        </p:nvCxnSpPr>
        <p:spPr>
          <a:xfrm flipV="1">
            <a:off x="3891397" y="3393322"/>
            <a:ext cx="3092201" cy="524233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8A5636-DA71-4E06-989F-0ED332BD8A3E}"/>
              </a:ext>
            </a:extLst>
          </p:cNvPr>
          <p:cNvCxnSpPr>
            <a:cxnSpLocks/>
            <a:stCxn id="36" idx="3"/>
            <a:endCxn id="32" idx="1"/>
          </p:cNvCxnSpPr>
          <p:nvPr/>
        </p:nvCxnSpPr>
        <p:spPr>
          <a:xfrm>
            <a:off x="3891397" y="3917555"/>
            <a:ext cx="3092203" cy="755200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538A54-8CB7-4B98-B953-DBCBFD596DA3}"/>
              </a:ext>
            </a:extLst>
          </p:cNvPr>
          <p:cNvCxnSpPr>
            <a:cxnSpLocks/>
            <a:stCxn id="36" idx="3"/>
            <a:endCxn id="31" idx="1"/>
          </p:cNvCxnSpPr>
          <p:nvPr/>
        </p:nvCxnSpPr>
        <p:spPr>
          <a:xfrm>
            <a:off x="3891397" y="3917555"/>
            <a:ext cx="3092204" cy="2062494"/>
          </a:xfrm>
          <a:prstGeom prst="straightConnector1">
            <a:avLst/>
          </a:prstGeom>
          <a:ln w="53975" cap="sq">
            <a:solidFill>
              <a:schemeClr val="tx1">
                <a:lumMod val="6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B7ABE-EF7C-48D6-B994-5758F26C71CB}"/>
              </a:ext>
            </a:extLst>
          </p:cNvPr>
          <p:cNvGrpSpPr/>
          <p:nvPr/>
        </p:nvGrpSpPr>
        <p:grpSpPr>
          <a:xfrm>
            <a:off x="914580" y="3179367"/>
            <a:ext cx="2976817" cy="1476375"/>
            <a:chOff x="721895" y="1491644"/>
            <a:chExt cx="2976817" cy="1476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2E3E02-7DB8-42C8-9263-F2E339EF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1895" y="1713765"/>
              <a:ext cx="912229" cy="1024504"/>
            </a:xfrm>
            <a:prstGeom prst="rect">
              <a:avLst/>
            </a:prstGeom>
          </p:spPr>
        </p:pic>
        <p:pic>
          <p:nvPicPr>
            <p:cNvPr id="36" name="Picture 6" descr="Image result for xaml logo">
              <a:extLst>
                <a:ext uri="{FF2B5EF4-FFF2-40B4-BE49-F238E27FC236}">
                  <a16:creationId xmlns:a16="http://schemas.microsoft.com/office/drawing/2014/main" id="{16652EDE-3667-42AA-89F2-DB7F8B057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337" y="1491644"/>
              <a:ext cx="147637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8C0EF4-A163-457A-AEDC-10D7EC08FC95}"/>
                </a:ext>
              </a:extLst>
            </p:cNvPr>
            <p:cNvSpPr txBox="1"/>
            <p:nvPr/>
          </p:nvSpPr>
          <p:spPr>
            <a:xfrm>
              <a:off x="1634124" y="1672019"/>
              <a:ext cx="6976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600" dirty="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5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A476F1-2213-46A7-9D7B-12BA0F48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First attempt – </a:t>
            </a:r>
            <a:r>
              <a:rPr lang="en-US" sz="3200" b="0" dirty="0" err="1"/>
              <a:t>Xamarin.Forms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584E92-8E1B-4FF0-BA57-68A149D0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7155244" cy="5015076"/>
          </a:xfrm>
        </p:spPr>
        <p:txBody>
          <a:bodyPr/>
          <a:lstStyle/>
          <a:p>
            <a:r>
              <a:rPr lang="en-US" dirty="0"/>
              <a:t>XAML → platform UI controls</a:t>
            </a:r>
          </a:p>
          <a:p>
            <a:endParaRPr lang="cs-CZ" dirty="0"/>
          </a:p>
          <a:p>
            <a:r>
              <a:rPr lang="en-US" dirty="0"/>
              <a:t>Simplified XAML and styling, different naming conventions</a:t>
            </a:r>
            <a:endParaRPr lang="cs-CZ" dirty="0"/>
          </a:p>
          <a:p>
            <a:pPr lvl="1"/>
            <a:r>
              <a:rPr lang="cs-CZ" dirty="0" err="1">
                <a:latin typeface="Consolas" panose="020B0609020204030204" pitchFamily="49" charset="0"/>
              </a:rPr>
              <a:t>Width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WidthRequest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Background / </a:t>
            </a:r>
            <a:r>
              <a:rPr lang="en-US" dirty="0" err="1">
                <a:latin typeface="Consolas" panose="020B0609020204030204" pitchFamily="49" charset="0"/>
              </a:rPr>
              <a:t>BackgroundColor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/>
              <a:t>Xamarin.Essentials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DDDF6D6-64CE-4453-B3D3-782C8B53E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6" name="Picture 8" descr="Image result for xamarin logo">
            <a:extLst>
              <a:ext uri="{FF2B5EF4-FFF2-40B4-BE49-F238E27FC236}">
                <a16:creationId xmlns:a16="http://schemas.microsoft.com/office/drawing/2014/main" id="{DF0FE362-8304-4A88-B6F7-1BC1F374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87" y="2087001"/>
            <a:ext cx="3011595" cy="2683998"/>
          </a:xfrm>
          <a:prstGeom prst="rect">
            <a:avLst/>
          </a:prstGeom>
          <a:noFill/>
          <a:effectLst>
            <a:outerShdw blurRad="571500" dist="3683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10C4A-721B-4197-B223-3F7729DE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cs-CZ" sz="3200" b="0" dirty="0" err="1"/>
              <a:t>Xamarin.Forms</a:t>
            </a:r>
            <a:r>
              <a:rPr lang="en-US" sz="3200" b="0" dirty="0"/>
              <a:t> UI comparison</a:t>
            </a:r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0B84DF8D-84F9-4225-AD65-73B337D0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18" y="1086228"/>
            <a:ext cx="9235977" cy="55415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B532C8-F436-4CF1-AED9-9F5D1CFD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50DB8-7DCF-4B8E-9B79-F2BD00E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Shell/Material design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44AE27A-5588-4527-8F00-1920C303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C5F327F0-13FA-4417-A5F7-F3F21BD0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79" y="1126671"/>
            <a:ext cx="5456122" cy="5370351"/>
          </a:xfrm>
        </p:spPr>
      </p:pic>
      <p:pic>
        <p:nvPicPr>
          <p:cNvPr id="12" name="Obrázek 11" descr="Obsah obrázku elektronika, displej, snímek obrazovky, monitor&#10;&#10;Popis byl vytvořen automaticky">
            <a:extLst>
              <a:ext uri="{FF2B5EF4-FFF2-40B4-BE49-F238E27FC236}">
                <a16:creationId xmlns:a16="http://schemas.microsoft.com/office/drawing/2014/main" id="{775414B8-A607-4FDD-A049-82E8F6A53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01" y="1721561"/>
            <a:ext cx="6351088" cy="40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1360-BBEB-408E-8F9B-EA0CD91E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9044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</a:t>
            </a:r>
            <a:endParaRPr lang="en-CA" sz="32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05AB-6544-4859-B5EB-DBBE535A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7125938" cy="4884652"/>
          </a:xfrm>
        </p:spPr>
        <p:txBody>
          <a:bodyPr/>
          <a:lstStyle/>
          <a:p>
            <a:r>
              <a:rPr lang="en-US" dirty="0"/>
              <a:t>Port of Universal Windows Platform (UWP) </a:t>
            </a:r>
            <a:r>
              <a:rPr lang="en-US" b="1" dirty="0"/>
              <a:t>API and XAML</a:t>
            </a:r>
            <a:r>
              <a:rPr lang="en-US" dirty="0"/>
              <a:t> to iOS/Android/WASM/macOS</a:t>
            </a:r>
          </a:p>
          <a:p>
            <a:endParaRPr lang="en-US" dirty="0"/>
          </a:p>
          <a:p>
            <a:r>
              <a:rPr lang="en-US" dirty="0"/>
              <a:t>Written in </a:t>
            </a:r>
            <a:r>
              <a:rPr lang="en-US" b="1" dirty="0"/>
              <a:t>C# </a:t>
            </a:r>
            <a:r>
              <a:rPr lang="en-US" dirty="0"/>
              <a:t>(with bits of Java and JavaScript)</a:t>
            </a:r>
          </a:p>
          <a:p>
            <a:r>
              <a:rPr lang="en-US" dirty="0"/>
              <a:t>1:1 compatibility with UWP XAML</a:t>
            </a:r>
          </a:p>
          <a:p>
            <a:endParaRPr lang="en-US" dirty="0"/>
          </a:p>
          <a:p>
            <a:r>
              <a:rPr lang="en-US" dirty="0"/>
              <a:t>Developed by </a:t>
            </a:r>
            <a:r>
              <a:rPr lang="en-US" b="1" dirty="0" err="1"/>
              <a:t>nventive</a:t>
            </a:r>
            <a:r>
              <a:rPr lang="en-US" dirty="0"/>
              <a:t> </a:t>
            </a:r>
          </a:p>
          <a:p>
            <a:r>
              <a:rPr lang="en-US" b="1" dirty="0"/>
              <a:t>Free</a:t>
            </a:r>
            <a:r>
              <a:rPr lang="en-US" dirty="0"/>
              <a:t> and </a:t>
            </a:r>
            <a:r>
              <a:rPr lang="en-US" b="1" dirty="0"/>
              <a:t>open source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5110-32E3-48BE-ABB0-3076B3565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Uno Platform">
            <a:extLst>
              <a:ext uri="{FF2B5EF4-FFF2-40B4-BE49-F238E27FC236}">
                <a16:creationId xmlns:a16="http://schemas.microsoft.com/office/drawing/2014/main" id="{2A9D6695-0E06-4C4D-A3DA-07D677F36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4" y="1554457"/>
            <a:ext cx="3360915" cy="3332127"/>
          </a:xfrm>
          <a:prstGeom prst="rect">
            <a:avLst/>
          </a:prstGeom>
          <a:noFill/>
          <a:effectLst>
            <a:outerShdw blurRad="431800" dist="2921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E01-DD37-4643-9A1C-0AC603C79BB8}"/>
              </a:ext>
            </a:extLst>
          </p:cNvPr>
          <p:cNvSpPr txBox="1"/>
          <p:nvPr/>
        </p:nvSpPr>
        <p:spPr>
          <a:xfrm>
            <a:off x="7438577" y="5248412"/>
            <a:ext cx="438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59BFF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2400" b="1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F5678341234499434AE32C0D8E95" ma:contentTypeVersion="4" ma:contentTypeDescription="Create a new document." ma:contentTypeScope="" ma:versionID="873627b67be1935a8a304011675ccff4">
  <xsd:schema xmlns:xsd="http://www.w3.org/2001/XMLSchema" xmlns:xs="http://www.w3.org/2001/XMLSchema" xmlns:p="http://schemas.microsoft.com/office/2006/metadata/properties" xmlns:ns2="d852ea95-a5d1-48e3-aef8-d348a069ed43" targetNamespace="http://schemas.microsoft.com/office/2006/metadata/properties" ma:root="true" ma:fieldsID="cb827438cbdb1380e0300952a5795913" ns2:_="">
    <xsd:import namespace="d852ea95-a5d1-48e3-aef8-d348a069e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52ea95-a5d1-48e3-aef8-d348a069e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94390C-BE24-4034-ADE8-62514ADE778A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d852ea95-a5d1-48e3-aef8-d348a069ed43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F08077-B044-42AA-A4B4-BBAA0CF78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52ea95-a5d1-48e3-aef8-d348a069e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28528</TotalTime>
  <Words>1998</Words>
  <Application>Microsoft Office PowerPoint</Application>
  <PresentationFormat>Širokoúhlá obrazovka</PresentationFormat>
  <Paragraphs>421</Paragraphs>
  <Slides>29</Slides>
  <Notes>25</Notes>
  <HiddenSlides>1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9" baseType="lpstr">
      <vt:lpstr>Arial</vt:lpstr>
      <vt:lpstr>Calibri</vt:lpstr>
      <vt:lpstr>Century Gothic</vt:lpstr>
      <vt:lpstr>Consolas</vt:lpstr>
      <vt:lpstr>Menlo</vt:lpstr>
      <vt:lpstr>Open Sans</vt:lpstr>
      <vt:lpstr>Open Sans Semibold</vt:lpstr>
      <vt:lpstr>System Font Regular</vt:lpstr>
      <vt:lpstr>Wingdings 3</vt:lpstr>
      <vt:lpstr>Slice</vt:lpstr>
      <vt:lpstr>Uno Platform – UWP everywhere</vt:lpstr>
      <vt:lpstr>Outline</vt:lpstr>
      <vt:lpstr>Prezentace aplikace PowerPoint</vt:lpstr>
      <vt:lpstr>O(N) development time</vt:lpstr>
      <vt:lpstr>O(1) O(lg N) development time</vt:lpstr>
      <vt:lpstr>First attempt – Xamarin.Forms</vt:lpstr>
      <vt:lpstr>Xamarin.Forms UI comparison</vt:lpstr>
      <vt:lpstr>Xamarin.Forms Shell/Material design</vt:lpstr>
      <vt:lpstr>Uno Platform</vt:lpstr>
      <vt:lpstr>Supported platforms</vt:lpstr>
      <vt:lpstr>The Uno Philosophy</vt:lpstr>
      <vt:lpstr>Prezentace aplikace PowerPoint</vt:lpstr>
      <vt:lpstr>Uno UI</vt:lpstr>
      <vt:lpstr>Uno – UI? Not only!</vt:lpstr>
      <vt:lpstr>Uno Platform Prerequisites</vt:lpstr>
      <vt:lpstr>Demo Hello, Uno Platform</vt:lpstr>
      <vt:lpstr>How does it work?</vt:lpstr>
      <vt:lpstr>Uno namespaces = UWP namespaces</vt:lpstr>
      <vt:lpstr>API to Native Mapping</vt:lpstr>
      <vt:lpstr>XAML Code generation</vt:lpstr>
      <vt:lpstr>Mixins with Roslyn</vt:lpstr>
      <vt:lpstr>Demo A peek under the hood</vt:lpstr>
      <vt:lpstr>Third-party libraries</vt:lpstr>
      <vt:lpstr>Non-UI APIs</vt:lpstr>
      <vt:lpstr>Uno ♥ WebAssembly</vt:lpstr>
      <vt:lpstr>Uno Platform Playground</vt:lpstr>
      <vt:lpstr>Uno Platform Playground</vt:lpstr>
      <vt:lpstr>Call to action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creator>Jérôme Laban</dc:creator>
  <cp:lastModifiedBy>Martin Zikmund</cp:lastModifiedBy>
  <cp:revision>98</cp:revision>
  <cp:lastPrinted>2018-10-15T22:24:56Z</cp:lastPrinted>
  <dcterms:created xsi:type="dcterms:W3CDTF">2018-09-07T17:56:55Z</dcterms:created>
  <dcterms:modified xsi:type="dcterms:W3CDTF">2019-05-28T06:45:09Z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0x0101007C04F5678341234499434AE32C0D8E95</vt:lpwstr>
  </property>
</Properties>
</file>